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3"/>
  </p:notesMasterIdLst>
  <p:handoutMasterIdLst>
    <p:handoutMasterId r:id="rId14"/>
  </p:handoutMasterIdLst>
  <p:sldIdLst>
    <p:sldId id="275" r:id="rId5"/>
    <p:sldId id="257" r:id="rId6"/>
    <p:sldId id="262" r:id="rId7"/>
    <p:sldId id="270" r:id="rId8"/>
    <p:sldId id="271" r:id="rId9"/>
    <p:sldId id="272" r:id="rId10"/>
    <p:sldId id="273" r:id="rId11"/>
    <p:sldId id="274" r:id="rId1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4526BCD-6ADE-474D-9551-34FB0938C08F}">
          <p14:sldIdLst>
            <p14:sldId id="275"/>
            <p14:sldId id="257"/>
            <p14:sldId id="262"/>
            <p14:sldId id="270"/>
            <p14:sldId id="271"/>
            <p14:sldId id="272"/>
            <p14:sldId id="273"/>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3120" autoAdjust="0"/>
  </p:normalViewPr>
  <p:slideViewPr>
    <p:cSldViewPr snapToGrid="0" snapToObjects="1">
      <p:cViewPr>
        <p:scale>
          <a:sx n="70" d="100"/>
          <a:sy n="70" d="100"/>
        </p:scale>
        <p:origin x="1046" y="307"/>
      </p:cViewPr>
      <p:guideLst/>
    </p:cSldViewPr>
  </p:slideViewPr>
  <p:outlineViewPr>
    <p:cViewPr>
      <p:scale>
        <a:sx n="33" d="100"/>
        <a:sy n="33" d="100"/>
      </p:scale>
      <p:origin x="0" y="-11016"/>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20" d="100"/>
          <a:sy n="120" d="100"/>
        </p:scale>
        <p:origin x="5096" y="19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97DE21B-4256-1F46-AD35-6CDEDFEC6314}" type="datetimeFigureOut">
              <a:rPr lang="sv-SE" smtClean="0"/>
              <a:t>2020-05-08</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9FAE94-0899-D94C-A788-7922F73F8693}" type="slidenum">
              <a:rPr lang="sv-SE" smtClean="0"/>
              <a:t>‹#›</a:t>
            </a:fld>
            <a:endParaRPr lang="sv-SE"/>
          </a:p>
        </p:txBody>
      </p:sp>
    </p:spTree>
    <p:extLst>
      <p:ext uri="{BB962C8B-B14F-4D97-AF65-F5344CB8AC3E}">
        <p14:creationId xmlns:p14="http://schemas.microsoft.com/office/powerpoint/2010/main" val="1033637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F186C0D-2F07-7245-B872-7F3CFBC62EFB}" type="datetimeFigureOut">
              <a:rPr lang="sv-SE" smtClean="0"/>
              <a:t>2020-05-08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B2F8C5-3D90-9A48-831E-080C706539C3}" type="slidenum">
              <a:rPr lang="sv-SE" smtClean="0"/>
              <a:t>‹#›</a:t>
            </a:fld>
            <a:endParaRPr lang="sv-SE"/>
          </a:p>
        </p:txBody>
      </p:sp>
    </p:spTree>
    <p:extLst>
      <p:ext uri="{BB962C8B-B14F-4D97-AF65-F5344CB8AC3E}">
        <p14:creationId xmlns:p14="http://schemas.microsoft.com/office/powerpoint/2010/main" val="143243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bakgrund titelsida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0" hasCustomPrompt="1"/>
          </p:nvPr>
        </p:nvSpPr>
        <p:spPr>
          <a:xfrm>
            <a:off x="407988" y="5784667"/>
            <a:ext cx="4794372" cy="668521"/>
          </a:xfrm>
        </p:spPr>
        <p:txBody>
          <a:bodyPr>
            <a:normAutofit/>
          </a:bodyPr>
          <a:lstStyle>
            <a:lvl1pPr marL="0" indent="0">
              <a:buNone/>
              <a:defRPr sz="1400" baseline="0"/>
            </a:lvl1pPr>
          </a:lstStyle>
          <a:p>
            <a:pPr lvl="0"/>
            <a:r>
              <a:rPr lang="sv-SE" dirty="0" smtClean="0"/>
              <a:t>Om du vill ändra bakgrundsbild, högerklicka på bakgrunden och välj ”Formatera bakgrund”. OBS! Denna text syns ej i den färdiga presentationen.</a:t>
            </a:r>
            <a:endParaRPr lang="sv-SE" dirty="0"/>
          </a:p>
        </p:txBody>
      </p:sp>
      <p:sp>
        <p:nvSpPr>
          <p:cNvPr id="4" name="Platshållare för text 3"/>
          <p:cNvSpPr>
            <a:spLocks noGrp="1"/>
          </p:cNvSpPr>
          <p:nvPr>
            <p:ph type="body" sz="quarter" idx="11" hasCustomPrompt="1"/>
          </p:nvPr>
        </p:nvSpPr>
        <p:spPr>
          <a:xfrm>
            <a:off x="3646487" y="4101263"/>
            <a:ext cx="4899025" cy="650348"/>
          </a:xfrm>
        </p:spPr>
        <p:txBody>
          <a:bodyPr>
            <a:normAutofit/>
          </a:bodyPr>
          <a:lstStyle>
            <a:lvl1pPr algn="ctr">
              <a:defRPr sz="1800" b="1" i="0">
                <a:latin typeface="Century Gothic" charset="0"/>
                <a:ea typeface="Century Gothic" charset="0"/>
                <a:cs typeface="Century Gothic" charset="0"/>
              </a:defRPr>
            </a:lvl1pPr>
          </a:lstStyle>
          <a:p>
            <a:pPr lvl="0"/>
            <a:r>
              <a:rPr lang="sv-SE" dirty="0" smtClean="0"/>
              <a:t>Klicka för att lägga till namn</a:t>
            </a:r>
          </a:p>
        </p:txBody>
      </p:sp>
      <p:sp>
        <p:nvSpPr>
          <p:cNvPr id="8" name="Rubrik 1"/>
          <p:cNvSpPr>
            <a:spLocks noGrp="1"/>
          </p:cNvSpPr>
          <p:nvPr>
            <p:ph type="ctrTitle" hasCustomPrompt="1"/>
          </p:nvPr>
        </p:nvSpPr>
        <p:spPr>
          <a:xfrm>
            <a:off x="1914184" y="3216728"/>
            <a:ext cx="8363630" cy="799245"/>
          </a:xfrm>
        </p:spPr>
        <p:txBody>
          <a:bodyPr anchor="b">
            <a:normAutofit/>
          </a:bodyPr>
          <a:lstStyle>
            <a:lvl1pPr algn="ctr">
              <a:defRPr sz="4400" b="1" i="0">
                <a:latin typeface="Century Gothic" charset="0"/>
                <a:ea typeface="Century Gothic" charset="0"/>
                <a:cs typeface="Century Gothic" charset="0"/>
              </a:defRPr>
            </a:lvl1pPr>
          </a:lstStyle>
          <a:p>
            <a:r>
              <a:rPr lang="sv-SE" dirty="0" smtClean="0"/>
              <a:t>Klicka för att lägga till titel</a:t>
            </a:r>
            <a:endParaRPr lang="sv-SE" dirty="0"/>
          </a:p>
        </p:txBody>
      </p:sp>
    </p:spTree>
    <p:extLst>
      <p:ext uri="{BB962C8B-B14F-4D97-AF65-F5344CB8AC3E}">
        <p14:creationId xmlns:p14="http://schemas.microsoft.com/office/powerpoint/2010/main" val="97882603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bakgrund med symbo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3" cstate="screen">
            <a:alphaModFix amt="49000"/>
            <a:extLst>
              <a:ext uri="{28A0092B-C50C-407E-A947-70E740481C1C}">
                <a14:useLocalDpi xmlns:a14="http://schemas.microsoft.com/office/drawing/2010/main"/>
              </a:ext>
            </a:extLst>
          </a:blip>
          <a:stretch>
            <a:fillRect/>
          </a:stretch>
        </p:blipFill>
        <p:spPr>
          <a:xfrm>
            <a:off x="-9636982" y="-8800482"/>
            <a:ext cx="31399701" cy="22188625"/>
          </a:xfrm>
          <a:prstGeom prst="rect">
            <a:avLst/>
          </a:prstGeom>
        </p:spPr>
      </p:pic>
      <p:sp>
        <p:nvSpPr>
          <p:cNvPr id="7" name="Platshållare för text 6"/>
          <p:cNvSpPr>
            <a:spLocks noGrp="1"/>
          </p:cNvSpPr>
          <p:nvPr>
            <p:ph type="body" sz="quarter" idx="10" hasCustomPrompt="1"/>
          </p:nvPr>
        </p:nvSpPr>
        <p:spPr>
          <a:xfrm>
            <a:off x="407988" y="5784667"/>
            <a:ext cx="4794372" cy="668521"/>
          </a:xfrm>
        </p:spPr>
        <p:txBody>
          <a:bodyPr>
            <a:normAutofit/>
          </a:bodyPr>
          <a:lstStyle>
            <a:lvl1pPr marL="0" indent="0">
              <a:buNone/>
              <a:defRPr sz="1400" baseline="0"/>
            </a:lvl1pPr>
          </a:lstStyle>
          <a:p>
            <a:pPr lvl="0"/>
            <a:r>
              <a:rPr lang="sv-SE" dirty="0" smtClean="0"/>
              <a:t>Om du vill ändra bakgrundsbild, högerklicka på bakgrunden och välj ”Formatera bakgrund”. OBS! Denna text syns ej i den färdiga presentationen.</a:t>
            </a:r>
            <a:endParaRPr lang="sv-SE" dirty="0"/>
          </a:p>
        </p:txBody>
      </p:sp>
    </p:spTree>
    <p:extLst>
      <p:ext uri="{BB962C8B-B14F-4D97-AF65-F5344CB8AC3E}">
        <p14:creationId xmlns:p14="http://schemas.microsoft.com/office/powerpoint/2010/main" val="207505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bakgrund med cita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0" hasCustomPrompt="1"/>
          </p:nvPr>
        </p:nvSpPr>
        <p:spPr>
          <a:xfrm>
            <a:off x="407988" y="5784667"/>
            <a:ext cx="4794372" cy="668521"/>
          </a:xfrm>
        </p:spPr>
        <p:txBody>
          <a:bodyPr>
            <a:normAutofit/>
          </a:bodyPr>
          <a:lstStyle>
            <a:lvl1pPr marL="0" indent="0">
              <a:buNone/>
              <a:defRPr sz="1400" baseline="0"/>
            </a:lvl1pPr>
          </a:lstStyle>
          <a:p>
            <a:pPr lvl="0"/>
            <a:r>
              <a:rPr lang="sv-SE" dirty="0" smtClean="0"/>
              <a:t>Om du vill ändra bakgrundsbild, högerklicka på bakgrunden och välj ”Formatera bakgrund”. OBS! Denna text syns ej i den färdiga presentationen.</a:t>
            </a:r>
            <a:endParaRPr lang="sv-SE" dirty="0"/>
          </a:p>
        </p:txBody>
      </p:sp>
      <p:sp>
        <p:nvSpPr>
          <p:cNvPr id="3" name="Platshållare för text 2"/>
          <p:cNvSpPr>
            <a:spLocks noGrp="1"/>
          </p:cNvSpPr>
          <p:nvPr>
            <p:ph type="body" sz="quarter" idx="11"/>
          </p:nvPr>
        </p:nvSpPr>
        <p:spPr>
          <a:xfrm>
            <a:off x="1029381" y="3069091"/>
            <a:ext cx="6203950" cy="1649866"/>
          </a:xfrm>
          <a:solidFill>
            <a:schemeClr val="accent1"/>
          </a:solidFill>
        </p:spPr>
        <p:txBody>
          <a:bodyPr lIns="432000" tIns="432000" rIns="432000" bIns="432000">
            <a:normAutofit/>
          </a:bodyPr>
          <a:lstStyle>
            <a:lvl1pPr>
              <a:defRPr sz="2800" b="1">
                <a:latin typeface="+mj-lt"/>
              </a:defRPr>
            </a:lvl1pPr>
          </a:lstStyle>
          <a:p>
            <a:pPr lvl="0"/>
            <a:r>
              <a:rPr lang="sv-SE" smtClean="0"/>
              <a:t>Redigera format för bakgrundstext</a:t>
            </a:r>
          </a:p>
        </p:txBody>
      </p:sp>
    </p:spTree>
    <p:extLst>
      <p:ext uri="{BB962C8B-B14F-4D97-AF65-F5344CB8AC3E}">
        <p14:creationId xmlns:p14="http://schemas.microsoft.com/office/powerpoint/2010/main" val="1276523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bakgrund med citat och kapitelrubri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0" hasCustomPrompt="1"/>
          </p:nvPr>
        </p:nvSpPr>
        <p:spPr>
          <a:xfrm>
            <a:off x="2840945" y="70552"/>
            <a:ext cx="5976484" cy="70711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baseline="0"/>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dirty="0" smtClean="0"/>
              <a:t>Ändra färg på kapitelrutan genom att markera den och välj Figurformat &gt; Fyllning för figur. Välj en av Svensk Simidrotts profilfärger.</a:t>
            </a:r>
            <a:br>
              <a:rPr lang="sv-SE" dirty="0" smtClean="0"/>
            </a:br>
            <a:r>
              <a:rPr lang="sv-SE" dirty="0" smtClean="0"/>
              <a:t>OBS! Denna text syns ej i den färdiga presentationen.</a:t>
            </a:r>
          </a:p>
          <a:p>
            <a:pPr lvl="0"/>
            <a:endParaRPr lang="sv-SE" dirty="0"/>
          </a:p>
        </p:txBody>
      </p:sp>
      <p:sp>
        <p:nvSpPr>
          <p:cNvPr id="3" name="Platshållare för text 2"/>
          <p:cNvSpPr>
            <a:spLocks noGrp="1"/>
          </p:cNvSpPr>
          <p:nvPr>
            <p:ph type="body" sz="quarter" idx="11" hasCustomPrompt="1"/>
          </p:nvPr>
        </p:nvSpPr>
        <p:spPr>
          <a:xfrm>
            <a:off x="407988" y="0"/>
            <a:ext cx="2269898" cy="549275"/>
          </a:xfrm>
          <a:solidFill>
            <a:schemeClr val="accent5"/>
          </a:solidFill>
        </p:spPr>
        <p:txBody>
          <a:bodyPr lIns="144000" tIns="144000" rIns="144000" bIns="144000">
            <a:normAutofit/>
          </a:bodyPr>
          <a:lstStyle>
            <a:lvl1pPr algn="ctr">
              <a:defRPr sz="1800" b="1" i="0" baseline="0">
                <a:latin typeface="Century Gothic" charset="0"/>
                <a:ea typeface="Century Gothic" charset="0"/>
                <a:cs typeface="Century Gothic" charset="0"/>
              </a:defRPr>
            </a:lvl1pPr>
          </a:lstStyle>
          <a:p>
            <a:pPr lvl="0"/>
            <a:r>
              <a:rPr lang="sv-SE" dirty="0" smtClean="0"/>
              <a:t>Kapitelrubrik</a:t>
            </a:r>
            <a:endParaRPr lang="sv-SE" dirty="0"/>
          </a:p>
        </p:txBody>
      </p:sp>
      <p:sp>
        <p:nvSpPr>
          <p:cNvPr id="4" name="Rubrik 3"/>
          <p:cNvSpPr>
            <a:spLocks noGrp="1"/>
          </p:cNvSpPr>
          <p:nvPr>
            <p:ph type="title"/>
          </p:nvPr>
        </p:nvSpPr>
        <p:spPr>
          <a:xfrm>
            <a:off x="407988" y="1367746"/>
            <a:ext cx="7343775" cy="798512"/>
          </a:xfrm>
        </p:spPr>
        <p:txBody>
          <a:bodyPr/>
          <a:lstStyle/>
          <a:p>
            <a:r>
              <a:rPr lang="sv-SE" smtClean="0"/>
              <a:t>Klicka här för att ändra format</a:t>
            </a:r>
            <a:endParaRPr lang="sv-SE"/>
          </a:p>
        </p:txBody>
      </p:sp>
      <p:sp>
        <p:nvSpPr>
          <p:cNvPr id="5" name="Platshållare för text 6"/>
          <p:cNvSpPr>
            <a:spLocks noGrp="1"/>
          </p:cNvSpPr>
          <p:nvPr>
            <p:ph type="body" sz="quarter" idx="12" hasCustomPrompt="1"/>
          </p:nvPr>
        </p:nvSpPr>
        <p:spPr>
          <a:xfrm>
            <a:off x="407988" y="5784667"/>
            <a:ext cx="4794372" cy="668521"/>
          </a:xfrm>
        </p:spPr>
        <p:txBody>
          <a:bodyPr>
            <a:normAutofit/>
          </a:bodyPr>
          <a:lstStyle>
            <a:lvl1pPr marL="0" indent="0">
              <a:buNone/>
              <a:defRPr sz="1400" baseline="0"/>
            </a:lvl1pPr>
          </a:lstStyle>
          <a:p>
            <a:pPr lvl="0"/>
            <a:r>
              <a:rPr lang="sv-SE" dirty="0" smtClean="0"/>
              <a:t>Om du vill ändra bakgrundsbild, högerklicka på bakgrunden och välj ”Formatera bakgrund”. OBS! Denna text syns ej i den färdiga presentationen.</a:t>
            </a:r>
            <a:endParaRPr lang="sv-SE" dirty="0"/>
          </a:p>
        </p:txBody>
      </p:sp>
    </p:spTree>
    <p:extLst>
      <p:ext uri="{BB962C8B-B14F-4D97-AF65-F5344CB8AC3E}">
        <p14:creationId xmlns:p14="http://schemas.microsoft.com/office/powerpoint/2010/main" val="621146843"/>
      </p:ext>
    </p:extLst>
  </p:cSld>
  <p:clrMapOvr>
    <a:masterClrMapping/>
  </p:clrMapOvr>
  <p:extLst mod="1">
    <p:ext uri="{DCECCB84-F9BA-43D5-87BE-67443E8EF086}">
      <p15:sldGuideLst xmlns:p15="http://schemas.microsoft.com/office/powerpoint/2012/main">
        <p15:guide id="1" orient="horz" pos="34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bakgrund titelsid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0" hasCustomPrompt="1"/>
          </p:nvPr>
        </p:nvSpPr>
        <p:spPr>
          <a:xfrm>
            <a:off x="407988" y="5784667"/>
            <a:ext cx="4794372" cy="668521"/>
          </a:xfrm>
        </p:spPr>
        <p:txBody>
          <a:bodyPr>
            <a:normAutofit/>
          </a:bodyPr>
          <a:lstStyle>
            <a:lvl1pPr marL="0" indent="0">
              <a:buNone/>
              <a:defRPr sz="1400" baseline="0"/>
            </a:lvl1pPr>
          </a:lstStyle>
          <a:p>
            <a:pPr lvl="0"/>
            <a:r>
              <a:rPr lang="sv-SE" dirty="0" smtClean="0"/>
              <a:t>Om du vill ändra bakgrundsbild, högerklicka på bakgrunden och välj ”Formatera bakgrund”. OBS! Denna text syns ej i den färdiga presentationen.</a:t>
            </a:r>
            <a:endParaRPr lang="sv-SE" dirty="0"/>
          </a:p>
        </p:txBody>
      </p:sp>
      <p:sp>
        <p:nvSpPr>
          <p:cNvPr id="3" name="Rubrik 1"/>
          <p:cNvSpPr>
            <a:spLocks noGrp="1"/>
          </p:cNvSpPr>
          <p:nvPr>
            <p:ph type="ctrTitle" hasCustomPrompt="1"/>
          </p:nvPr>
        </p:nvSpPr>
        <p:spPr>
          <a:xfrm>
            <a:off x="1914184" y="3216728"/>
            <a:ext cx="8363630" cy="799245"/>
          </a:xfrm>
        </p:spPr>
        <p:txBody>
          <a:bodyPr anchor="b">
            <a:normAutofit/>
          </a:bodyPr>
          <a:lstStyle>
            <a:lvl1pPr algn="ctr">
              <a:defRPr sz="4400" b="1" i="0">
                <a:latin typeface="Century Gothic" charset="0"/>
                <a:ea typeface="Century Gothic" charset="0"/>
                <a:cs typeface="Century Gothic" charset="0"/>
              </a:defRPr>
            </a:lvl1pPr>
          </a:lstStyle>
          <a:p>
            <a:r>
              <a:rPr lang="sv-SE" dirty="0" smtClean="0"/>
              <a:t>Klicka för att lägga till titel</a:t>
            </a:r>
            <a:endParaRPr lang="sv-SE" dirty="0"/>
          </a:p>
        </p:txBody>
      </p:sp>
      <p:sp>
        <p:nvSpPr>
          <p:cNvPr id="4" name="Platshållare för text 3"/>
          <p:cNvSpPr>
            <a:spLocks noGrp="1"/>
          </p:cNvSpPr>
          <p:nvPr>
            <p:ph type="body" sz="quarter" idx="11" hasCustomPrompt="1"/>
          </p:nvPr>
        </p:nvSpPr>
        <p:spPr>
          <a:xfrm>
            <a:off x="3646487" y="4101263"/>
            <a:ext cx="4899025" cy="650348"/>
          </a:xfrm>
        </p:spPr>
        <p:txBody>
          <a:bodyPr>
            <a:normAutofit/>
          </a:bodyPr>
          <a:lstStyle>
            <a:lvl1pPr algn="ctr">
              <a:defRPr sz="1800" b="1" i="0">
                <a:latin typeface="Century Gothic" charset="0"/>
                <a:ea typeface="Century Gothic" charset="0"/>
                <a:cs typeface="Century Gothic" charset="0"/>
              </a:defRPr>
            </a:lvl1pPr>
          </a:lstStyle>
          <a:p>
            <a:pPr lvl="0"/>
            <a:r>
              <a:rPr lang="sv-SE" dirty="0" smtClean="0"/>
              <a:t>Klicka för att lägga till namn</a:t>
            </a:r>
          </a:p>
        </p:txBody>
      </p:sp>
    </p:spTree>
    <p:extLst>
      <p:ext uri="{BB962C8B-B14F-4D97-AF65-F5344CB8AC3E}">
        <p14:creationId xmlns:p14="http://schemas.microsoft.com/office/powerpoint/2010/main" val="8517584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å 1 spalt">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424113" y="1449388"/>
            <a:ext cx="7343775" cy="731837"/>
          </a:xfrm>
        </p:spPr>
        <p:txBody>
          <a:bodyPr anchor="b">
            <a:normAutofit/>
          </a:bodyPr>
          <a:lstStyle>
            <a:lvl1pPr algn="l">
              <a:defRPr sz="3600" b="1" i="0">
                <a:latin typeface="Century Gothic" charset="0"/>
                <a:ea typeface="Century Gothic" charset="0"/>
                <a:cs typeface="Century Gothic" charset="0"/>
              </a:defRPr>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2424113" y="2293831"/>
            <a:ext cx="7343775" cy="2935394"/>
          </a:xfrm>
        </p:spPr>
        <p:txBody>
          <a:bodyPr>
            <a:normAutofit/>
          </a:bodyPr>
          <a:lstStyle>
            <a:lvl1pPr marL="0" indent="0" algn="l">
              <a:lnSpc>
                <a:spcPts val="24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skriva in text</a:t>
            </a:r>
            <a:endParaRPr lang="sv-SE" dirty="0"/>
          </a:p>
        </p:txBody>
      </p:sp>
    </p:spTree>
    <p:extLst>
      <p:ext uri="{BB962C8B-B14F-4D97-AF65-F5344CB8AC3E}">
        <p14:creationId xmlns:p14="http://schemas.microsoft.com/office/powerpoint/2010/main" val="1638454640"/>
      </p:ext>
    </p:extLst>
  </p:cSld>
  <p:clrMapOvr>
    <a:masterClrMapping/>
  </p:clrMapOvr>
  <p:extLst mod="1">
    <p:ext uri="{DCECCB84-F9BA-43D5-87BE-67443E8EF086}">
      <p15:sldGuideLst xmlns:p15="http://schemas.microsoft.com/office/powerpoint/2012/main">
        <p15:guide id="1" pos="1527">
          <p15:clr>
            <a:srgbClr val="FBAE40"/>
          </p15:clr>
        </p15:guide>
        <p15:guide id="2" pos="6153">
          <p15:clr>
            <a:srgbClr val="FBAE40"/>
          </p15:clr>
        </p15:guide>
        <p15:guide id="3" orient="horz" pos="913">
          <p15:clr>
            <a:srgbClr val="FBAE40"/>
          </p15:clr>
        </p15:guide>
        <p15:guide id="4" orient="horz" pos="329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å 1 spalt med symbol">
    <p:bg>
      <p:bgPr>
        <a:solidFill>
          <a:schemeClr val="accent1"/>
        </a:solid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screen">
            <a:alphaModFix amt="21000"/>
            <a:extLst>
              <a:ext uri="{28A0092B-C50C-407E-A947-70E740481C1C}">
                <a14:useLocalDpi xmlns:a14="http://schemas.microsoft.com/office/drawing/2010/main"/>
              </a:ext>
            </a:extLst>
          </a:blip>
          <a:stretch>
            <a:fillRect/>
          </a:stretch>
        </p:blipFill>
        <p:spPr>
          <a:xfrm>
            <a:off x="-9636982" y="-8800482"/>
            <a:ext cx="31399701" cy="22188625"/>
          </a:xfrm>
          <a:prstGeom prst="rect">
            <a:avLst/>
          </a:prstGeom>
        </p:spPr>
      </p:pic>
      <p:sp>
        <p:nvSpPr>
          <p:cNvPr id="2" name="Rubrik 1"/>
          <p:cNvSpPr>
            <a:spLocks noGrp="1"/>
          </p:cNvSpPr>
          <p:nvPr>
            <p:ph type="ctrTitle"/>
          </p:nvPr>
        </p:nvSpPr>
        <p:spPr>
          <a:xfrm>
            <a:off x="2424113" y="1449388"/>
            <a:ext cx="7343775" cy="731837"/>
          </a:xfrm>
        </p:spPr>
        <p:txBody>
          <a:bodyPr anchor="b">
            <a:normAutofit/>
          </a:bodyPr>
          <a:lstStyle>
            <a:lvl1pPr algn="l">
              <a:defRPr sz="3600" b="1" i="0">
                <a:latin typeface="Century Gothic" charset="0"/>
                <a:ea typeface="Century Gothic" charset="0"/>
                <a:cs typeface="Century Gothic" charset="0"/>
              </a:defRPr>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2424113" y="2293831"/>
            <a:ext cx="7343775" cy="2935394"/>
          </a:xfrm>
        </p:spPr>
        <p:txBody>
          <a:bodyPr>
            <a:normAutofit/>
          </a:bodyPr>
          <a:lstStyle>
            <a:lvl1pPr marL="0" indent="0" algn="l">
              <a:lnSpc>
                <a:spcPts val="24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skriva in text</a:t>
            </a:r>
            <a:endParaRPr lang="sv-SE" dirty="0"/>
          </a:p>
        </p:txBody>
      </p:sp>
    </p:spTree>
    <p:extLst>
      <p:ext uri="{BB962C8B-B14F-4D97-AF65-F5344CB8AC3E}">
        <p14:creationId xmlns:p14="http://schemas.microsoft.com/office/powerpoint/2010/main" val="683990107"/>
      </p:ext>
    </p:extLst>
  </p:cSld>
  <p:clrMapOvr>
    <a:masterClrMapping/>
  </p:clrMapOvr>
  <p:extLst mod="1">
    <p:ext uri="{DCECCB84-F9BA-43D5-87BE-67443E8EF086}">
      <p15:sldGuideLst xmlns:p15="http://schemas.microsoft.com/office/powerpoint/2012/main">
        <p15:guide id="1" pos="1527">
          <p15:clr>
            <a:srgbClr val="FBAE40"/>
          </p15:clr>
        </p15:guide>
        <p15:guide id="2" pos="6153">
          <p15:clr>
            <a:srgbClr val="FBAE40"/>
          </p15:clr>
        </p15:guide>
        <p15:guide id="3" orient="horz" pos="913">
          <p15:clr>
            <a:srgbClr val="FBAE40"/>
          </p15:clr>
        </p15:guide>
        <p15:guide id="4" orient="horz" pos="329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2 spalt med symbol">
    <p:bg>
      <p:bgPr>
        <a:solidFill>
          <a:schemeClr val="accent1"/>
        </a:solidFill>
        <a:effectLst/>
      </p:bgPr>
    </p:b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cstate="screen">
            <a:alphaModFix amt="21000"/>
            <a:extLst>
              <a:ext uri="{28A0092B-C50C-407E-A947-70E740481C1C}">
                <a14:useLocalDpi xmlns:a14="http://schemas.microsoft.com/office/drawing/2010/main"/>
              </a:ext>
            </a:extLst>
          </a:blip>
          <a:stretch>
            <a:fillRect/>
          </a:stretch>
        </p:blipFill>
        <p:spPr>
          <a:xfrm>
            <a:off x="-9636982" y="-8800482"/>
            <a:ext cx="31399701" cy="22188625"/>
          </a:xfrm>
          <a:prstGeom prst="rect">
            <a:avLst/>
          </a:prstGeom>
        </p:spPr>
      </p:pic>
      <p:sp>
        <p:nvSpPr>
          <p:cNvPr id="2" name="Rubrik 1"/>
          <p:cNvSpPr>
            <a:spLocks noGrp="1"/>
          </p:cNvSpPr>
          <p:nvPr>
            <p:ph type="ctrTitle"/>
          </p:nvPr>
        </p:nvSpPr>
        <p:spPr>
          <a:xfrm>
            <a:off x="2424113" y="1449388"/>
            <a:ext cx="7343775" cy="731837"/>
          </a:xfrm>
        </p:spPr>
        <p:txBody>
          <a:bodyPr anchor="b">
            <a:normAutofit/>
          </a:bodyPr>
          <a:lstStyle>
            <a:lvl1pPr algn="l">
              <a:defRPr sz="3600" b="1" i="0">
                <a:latin typeface="Century Gothic" charset="0"/>
                <a:ea typeface="Century Gothic" charset="0"/>
                <a:cs typeface="Century Gothic" charset="0"/>
              </a:defRPr>
            </a:lvl1pPr>
          </a:lstStyle>
          <a:p>
            <a:r>
              <a:rPr lang="sv-SE" smtClean="0"/>
              <a:t>Klicka här för att ändra format</a:t>
            </a:r>
            <a:endParaRPr lang="sv-SE" dirty="0"/>
          </a:p>
        </p:txBody>
      </p:sp>
      <p:sp>
        <p:nvSpPr>
          <p:cNvPr id="10" name="Platshållare för text 9"/>
          <p:cNvSpPr>
            <a:spLocks noGrp="1"/>
          </p:cNvSpPr>
          <p:nvPr>
            <p:ph type="body" sz="quarter" idx="10"/>
          </p:nvPr>
        </p:nvSpPr>
        <p:spPr>
          <a:xfrm>
            <a:off x="2424113" y="2332038"/>
            <a:ext cx="3406775" cy="2897187"/>
          </a:xfrm>
        </p:spPr>
        <p:txBody>
          <a:bodyPr/>
          <a:lstStyle>
            <a:lvl1pPr>
              <a:lnSpc>
                <a:spcPct val="110000"/>
              </a:lnSpc>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text 9"/>
          <p:cNvSpPr>
            <a:spLocks noGrp="1"/>
          </p:cNvSpPr>
          <p:nvPr>
            <p:ph type="body" sz="quarter" idx="11"/>
          </p:nvPr>
        </p:nvSpPr>
        <p:spPr>
          <a:xfrm>
            <a:off x="6361113" y="2332038"/>
            <a:ext cx="3406775" cy="2897187"/>
          </a:xfrm>
        </p:spPr>
        <p:txBody>
          <a:bodyPr/>
          <a:lstStyle>
            <a:lvl1pPr>
              <a:lnSpc>
                <a:spcPct val="110000"/>
              </a:lnSpc>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739213062"/>
      </p:ext>
    </p:extLst>
  </p:cSld>
  <p:clrMapOvr>
    <a:masterClrMapping/>
  </p:clrMapOvr>
  <p:extLst mod="1">
    <p:ext uri="{DCECCB84-F9BA-43D5-87BE-67443E8EF086}">
      <p15:sldGuideLst xmlns:p15="http://schemas.microsoft.com/office/powerpoint/2012/main">
        <p15:guide id="1" pos="1527">
          <p15:clr>
            <a:srgbClr val="FBAE40"/>
          </p15:clr>
        </p15:guide>
        <p15:guide id="2" pos="6153">
          <p15:clr>
            <a:srgbClr val="FBAE40"/>
          </p15:clr>
        </p15:guide>
        <p15:guide id="3" orient="horz" pos="913">
          <p15:clr>
            <a:srgbClr val="FBAE40"/>
          </p15:clr>
        </p15:guide>
        <p15:guide id="4" orient="horz" pos="329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å 1 spalt centrerad med symbol">
    <p:bg>
      <p:bgPr>
        <a:solidFill>
          <a:schemeClr val="accent1"/>
        </a:solid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096590" y="-1294680"/>
            <a:ext cx="18066147" cy="12766458"/>
          </a:xfrm>
          <a:prstGeom prst="rect">
            <a:avLst/>
          </a:prstGeom>
        </p:spPr>
      </p:pic>
      <p:sp>
        <p:nvSpPr>
          <p:cNvPr id="2" name="Rubrik 1"/>
          <p:cNvSpPr>
            <a:spLocks noGrp="1"/>
          </p:cNvSpPr>
          <p:nvPr>
            <p:ph type="ctrTitle"/>
          </p:nvPr>
        </p:nvSpPr>
        <p:spPr>
          <a:xfrm>
            <a:off x="2424113" y="1449388"/>
            <a:ext cx="7343775" cy="731837"/>
          </a:xfrm>
        </p:spPr>
        <p:txBody>
          <a:bodyPr anchor="b">
            <a:normAutofit/>
          </a:bodyPr>
          <a:lstStyle>
            <a:lvl1pPr algn="ctr">
              <a:defRPr sz="3600" b="1" i="0">
                <a:latin typeface="Century Gothic" charset="0"/>
                <a:ea typeface="Century Gothic" charset="0"/>
                <a:cs typeface="Century Gothic" charset="0"/>
              </a:defRPr>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2424113" y="2391508"/>
            <a:ext cx="7343775" cy="1842868"/>
          </a:xfrm>
        </p:spPr>
        <p:txBody>
          <a:bodyPr>
            <a:normAutofit/>
          </a:bodyPr>
          <a:lstStyle>
            <a:lvl1pPr marL="0" indent="0" algn="ctr">
              <a:lnSpc>
                <a:spcPts val="24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skriva in text</a:t>
            </a:r>
            <a:endParaRPr lang="sv-SE" dirty="0"/>
          </a:p>
        </p:txBody>
      </p:sp>
    </p:spTree>
    <p:extLst>
      <p:ext uri="{BB962C8B-B14F-4D97-AF65-F5344CB8AC3E}">
        <p14:creationId xmlns:p14="http://schemas.microsoft.com/office/powerpoint/2010/main" val="1855201096"/>
      </p:ext>
    </p:extLst>
  </p:cSld>
  <p:clrMapOvr>
    <a:masterClrMapping/>
  </p:clrMapOvr>
  <p:extLst mod="1">
    <p:ext uri="{DCECCB84-F9BA-43D5-87BE-67443E8EF086}">
      <p15:sldGuideLst xmlns:p15="http://schemas.microsoft.com/office/powerpoint/2012/main">
        <p15:guide id="1" pos="1527">
          <p15:clr>
            <a:srgbClr val="FBAE40"/>
          </p15:clr>
        </p15:guide>
        <p15:guide id="2" pos="6153">
          <p15:clr>
            <a:srgbClr val="FBAE40"/>
          </p15:clr>
        </p15:guide>
        <p15:guide id="3" orient="horz" pos="913">
          <p15:clr>
            <a:srgbClr val="FBAE40"/>
          </p15:clr>
        </p15:guide>
        <p15:guide id="4" orient="horz" pos="329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bakgrund 1 spal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424113" y="1449388"/>
            <a:ext cx="7343775" cy="731837"/>
          </a:xfrm>
        </p:spPr>
        <p:txBody>
          <a:bodyPr anchor="b">
            <a:normAutofit/>
          </a:bodyPr>
          <a:lstStyle>
            <a:lvl1pPr algn="l">
              <a:defRPr sz="3600" b="1" i="0">
                <a:latin typeface="Century Gothic" charset="0"/>
                <a:ea typeface="Century Gothic" charset="0"/>
                <a:cs typeface="Century Gothic" charset="0"/>
              </a:defRPr>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2424113" y="2293831"/>
            <a:ext cx="7343775" cy="2935394"/>
          </a:xfrm>
        </p:spPr>
        <p:txBody>
          <a:bodyPr>
            <a:normAutofit/>
          </a:bodyPr>
          <a:lstStyle>
            <a:lvl1pPr marL="0" indent="0" algn="l">
              <a:lnSpc>
                <a:spcPts val="24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skriva in text</a:t>
            </a:r>
            <a:endParaRPr lang="sv-SE" dirty="0"/>
          </a:p>
        </p:txBody>
      </p:sp>
      <p:sp>
        <p:nvSpPr>
          <p:cNvPr id="4" name="Platshållare för text 6"/>
          <p:cNvSpPr>
            <a:spLocks noGrp="1"/>
          </p:cNvSpPr>
          <p:nvPr>
            <p:ph type="body" sz="quarter" idx="12" hasCustomPrompt="1"/>
          </p:nvPr>
        </p:nvSpPr>
        <p:spPr>
          <a:xfrm>
            <a:off x="407988" y="5560142"/>
            <a:ext cx="4794372" cy="893046"/>
          </a:xfrm>
        </p:spPr>
        <p:txBody>
          <a:bodyPr>
            <a:normAutofit/>
          </a:bodyPr>
          <a:lstStyle>
            <a:lvl1pPr marL="0" indent="0">
              <a:buNone/>
              <a:defRPr sz="1400" baseline="0"/>
            </a:lvl1pPr>
          </a:lstStyle>
          <a:p>
            <a:pPr lvl="0"/>
            <a:r>
              <a:rPr lang="sv-SE" dirty="0" smtClean="0"/>
              <a:t>Om du vill ändra bakgrundsbild, högerklicka på bakgrunden och välj ”Formatera bakgrund”. Tänk på att välja en bild som inte är för orolig - så att texten syns tydligt.</a:t>
            </a:r>
            <a:br>
              <a:rPr lang="sv-SE" dirty="0" smtClean="0"/>
            </a:br>
            <a:r>
              <a:rPr lang="sv-SE" dirty="0" smtClean="0"/>
              <a:t>OBS! Denna text syns ej i den färdiga presentationen.</a:t>
            </a:r>
            <a:endParaRPr lang="sv-SE" dirty="0"/>
          </a:p>
        </p:txBody>
      </p:sp>
    </p:spTree>
    <p:extLst>
      <p:ext uri="{BB962C8B-B14F-4D97-AF65-F5344CB8AC3E}">
        <p14:creationId xmlns:p14="http://schemas.microsoft.com/office/powerpoint/2010/main" val="606593374"/>
      </p:ext>
    </p:extLst>
  </p:cSld>
  <p:clrMapOvr>
    <a:masterClrMapping/>
  </p:clrMapOvr>
  <p:extLst mod="1">
    <p:ext uri="{DCECCB84-F9BA-43D5-87BE-67443E8EF086}">
      <p15:sldGuideLst xmlns:p15="http://schemas.microsoft.com/office/powerpoint/2012/main">
        <p15:guide id="1" pos="1527">
          <p15:clr>
            <a:srgbClr val="FBAE40"/>
          </p15:clr>
        </p15:guide>
        <p15:guide id="2" pos="6153">
          <p15:clr>
            <a:srgbClr val="FBAE40"/>
          </p15:clr>
        </p15:guide>
        <p15:guide id="3" orient="horz" pos="913">
          <p15:clr>
            <a:srgbClr val="FBAE40"/>
          </p15:clr>
        </p15:guide>
        <p15:guide id="4" orient="horz" pos="329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å 1 bild diagonal">
    <p:bg>
      <p:bgPr>
        <a:solidFill>
          <a:schemeClr val="accent1"/>
        </a:solidFill>
        <a:effectLst/>
      </p:bgPr>
    </p:bg>
    <p:spTree>
      <p:nvGrpSpPr>
        <p:cNvPr id="1" name=""/>
        <p:cNvGrpSpPr/>
        <p:nvPr/>
      </p:nvGrpSpPr>
      <p:grpSpPr>
        <a:xfrm>
          <a:off x="0" y="0"/>
          <a:ext cx="0" cy="0"/>
          <a:chOff x="0" y="0"/>
          <a:chExt cx="0" cy="0"/>
        </a:xfrm>
      </p:grpSpPr>
      <p:sp>
        <p:nvSpPr>
          <p:cNvPr id="15" name="Platshållare för bild 14"/>
          <p:cNvSpPr>
            <a:spLocks noGrp="1"/>
          </p:cNvSpPr>
          <p:nvPr>
            <p:ph type="pic" sz="quarter" idx="10" hasCustomPrompt="1"/>
          </p:nvPr>
        </p:nvSpPr>
        <p:spPr>
          <a:xfrm>
            <a:off x="0" y="1710813"/>
            <a:ext cx="9976757" cy="5147186"/>
          </a:xfrm>
          <a:prstGeom prst="rtTriangle">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baseline="0"/>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dirty="0" smtClean="0"/>
              <a:t>För att lägga till en bild, klicka på ikonen ovan. </a:t>
            </a:r>
            <a:br>
              <a:rPr lang="sv-SE" dirty="0" smtClean="0"/>
            </a:br>
            <a:r>
              <a:rPr lang="sv-SE" dirty="0" smtClean="0"/>
              <a:t>För att byta bild, markera bilden och klicka backspace /backstegstangenten och välj sedan en ny bild genom att klicka på ikonen.</a:t>
            </a:r>
          </a:p>
          <a:p>
            <a:pPr lvl="0"/>
            <a:endParaRPr lang="sv-SE" dirty="0" smtClean="0"/>
          </a:p>
        </p:txBody>
      </p:sp>
      <p:sp>
        <p:nvSpPr>
          <p:cNvPr id="19" name="Rubrik 1"/>
          <p:cNvSpPr>
            <a:spLocks noGrp="1"/>
          </p:cNvSpPr>
          <p:nvPr>
            <p:ph type="title"/>
          </p:nvPr>
        </p:nvSpPr>
        <p:spPr>
          <a:xfrm>
            <a:off x="4572000" y="1222208"/>
            <a:ext cx="7212013" cy="1635292"/>
          </a:xfrm>
        </p:spPr>
        <p:txBody>
          <a:bodyPr>
            <a:noAutofit/>
          </a:bodyPr>
          <a:lstStyle>
            <a:lvl1pPr algn="r">
              <a:defRPr sz="4800"/>
            </a:lvl1pPr>
          </a:lstStyle>
          <a:p>
            <a:r>
              <a:rPr lang="sv-SE" smtClean="0"/>
              <a:t>Klicka här för att ändra format</a:t>
            </a:r>
            <a:endParaRPr lang="sv-SE" dirty="0"/>
          </a:p>
        </p:txBody>
      </p:sp>
      <p:sp>
        <p:nvSpPr>
          <p:cNvPr id="20" name="Underrubrik 2"/>
          <p:cNvSpPr>
            <a:spLocks noGrp="1"/>
          </p:cNvSpPr>
          <p:nvPr>
            <p:ph type="subTitle" idx="1"/>
          </p:nvPr>
        </p:nvSpPr>
        <p:spPr>
          <a:xfrm>
            <a:off x="6563033" y="3069771"/>
            <a:ext cx="5220980" cy="1605468"/>
          </a:xfrm>
        </p:spPr>
        <p:txBody>
          <a:bodyPr>
            <a:normAutofit/>
          </a:bodyPr>
          <a:lstStyle>
            <a:lvl1pPr marL="0" indent="0" algn="r">
              <a:lnSpc>
                <a:spcPts val="24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180815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bakgr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0" hasCustomPrompt="1"/>
          </p:nvPr>
        </p:nvSpPr>
        <p:spPr>
          <a:xfrm>
            <a:off x="407988" y="5784667"/>
            <a:ext cx="4794372" cy="668521"/>
          </a:xfrm>
        </p:spPr>
        <p:txBody>
          <a:bodyPr>
            <a:normAutofit/>
          </a:bodyPr>
          <a:lstStyle>
            <a:lvl1pPr marL="0" indent="0">
              <a:buNone/>
              <a:defRPr sz="1400" baseline="0"/>
            </a:lvl1pPr>
          </a:lstStyle>
          <a:p>
            <a:pPr lvl="0"/>
            <a:r>
              <a:rPr lang="sv-SE" dirty="0" smtClean="0"/>
              <a:t>Om du vill ändra bakgrundsbild, högerklicka på bakgrunden och välj ”Formatera bakgrund”. OBS! Denna text syns ej i den färdiga presentationen.</a:t>
            </a:r>
            <a:endParaRPr lang="sv-SE" dirty="0"/>
          </a:p>
        </p:txBody>
      </p:sp>
    </p:spTree>
    <p:extLst>
      <p:ext uri="{BB962C8B-B14F-4D97-AF65-F5344CB8AC3E}">
        <p14:creationId xmlns:p14="http://schemas.microsoft.com/office/powerpoint/2010/main" val="451548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424113" y="1449389"/>
            <a:ext cx="7343775" cy="798512"/>
          </a:xfrm>
          <a:prstGeom prst="rect">
            <a:avLst/>
          </a:prstGeom>
        </p:spPr>
        <p:txBody>
          <a:bodyPr vert="horz" lIns="91440" tIns="45720" rIns="91440" bIns="45720" rtlCol="0" anchor="ctr">
            <a:normAutofit/>
          </a:bodyPr>
          <a:lstStyle/>
          <a:p>
            <a:r>
              <a:rPr lang="sv-SE" dirty="0" smtClean="0"/>
              <a:t>Klicka här för att lägga till rubrik</a:t>
            </a:r>
            <a:endParaRPr lang="sv-SE" dirty="0"/>
          </a:p>
        </p:txBody>
      </p:sp>
      <p:sp>
        <p:nvSpPr>
          <p:cNvPr id="3" name="Platshållare för text 2"/>
          <p:cNvSpPr>
            <a:spLocks noGrp="1"/>
          </p:cNvSpPr>
          <p:nvPr>
            <p:ph type="body" idx="1"/>
          </p:nvPr>
        </p:nvSpPr>
        <p:spPr>
          <a:xfrm>
            <a:off x="2424113" y="2457450"/>
            <a:ext cx="7343776" cy="2771776"/>
          </a:xfrm>
          <a:prstGeom prst="rect">
            <a:avLst/>
          </a:prstGeom>
        </p:spPr>
        <p:txBody>
          <a:bodyPr vert="horz" lIns="91440" tIns="45720" rIns="91440" bIns="45720" rtlCol="0">
            <a:normAutofit/>
          </a:bodyPr>
          <a:lstStyle/>
          <a:p>
            <a:pPr lvl="0"/>
            <a:r>
              <a:rPr lang="sv-SE" dirty="0" smtClean="0"/>
              <a:t>Klicka här för att lägga till text</a:t>
            </a:r>
          </a:p>
        </p:txBody>
      </p:sp>
      <p:pic>
        <p:nvPicPr>
          <p:cNvPr id="4" name="Bildobjekt 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355247" y="5701206"/>
            <a:ext cx="1428766" cy="751982"/>
          </a:xfrm>
          <a:prstGeom prst="rect">
            <a:avLst/>
          </a:prstGeom>
        </p:spPr>
      </p:pic>
    </p:spTree>
    <p:extLst>
      <p:ext uri="{BB962C8B-B14F-4D97-AF65-F5344CB8AC3E}">
        <p14:creationId xmlns:p14="http://schemas.microsoft.com/office/powerpoint/2010/main" val="856864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83" r:id="rId3"/>
    <p:sldLayoutId id="2147483684" r:id="rId4"/>
    <p:sldLayoutId id="2147483686" r:id="rId5"/>
    <p:sldLayoutId id="2147483695" r:id="rId6"/>
    <p:sldLayoutId id="2147483703" r:id="rId7"/>
    <p:sldLayoutId id="2147483699" r:id="rId8"/>
    <p:sldLayoutId id="2147483693" r:id="rId9"/>
    <p:sldLayoutId id="2147483696" r:id="rId10"/>
    <p:sldLayoutId id="2147483701" r:id="rId11"/>
    <p:sldLayoutId id="2147483702" r:id="rId12"/>
  </p:sldLayoutIdLst>
  <p:txStyles>
    <p:titleStyle>
      <a:lvl1pPr algn="l" defTabSz="914400" rtl="0" eaLnBrk="1" latinLnBrk="0" hangingPunct="1">
        <a:lnSpc>
          <a:spcPct val="90000"/>
        </a:lnSpc>
        <a:spcBef>
          <a:spcPct val="0"/>
        </a:spcBef>
        <a:buNone/>
        <a:defRPr sz="3600" b="1" i="0" kern="1200">
          <a:solidFill>
            <a:schemeClr val="bg1"/>
          </a:solidFill>
          <a:latin typeface="Century Gothic" charset="0"/>
          <a:ea typeface="Century Gothic" charset="0"/>
          <a:cs typeface="Century Gothic" charset="0"/>
        </a:defRPr>
      </a:lvl1pPr>
    </p:titleStyle>
    <p:bodyStyle>
      <a:lvl1pPr marL="0" indent="0" algn="l" defTabSz="914400" rtl="0" eaLnBrk="1" latinLnBrk="0" hangingPunct="1">
        <a:lnSpc>
          <a:spcPct val="90000"/>
        </a:lnSpc>
        <a:spcBef>
          <a:spcPts val="1000"/>
        </a:spcBef>
        <a:buFont typeface="Arial"/>
        <a:buNone/>
        <a:defRPr sz="1600" b="0" i="0" kern="1200">
          <a:solidFill>
            <a:schemeClr val="bg1"/>
          </a:solidFill>
          <a:latin typeface="Calibri" charset="0"/>
          <a:ea typeface="Calibri" charset="0"/>
          <a:cs typeface="Calibri" charset="0"/>
        </a:defRPr>
      </a:lvl1pPr>
      <a:lvl2pPr marL="457200" indent="0" algn="l" defTabSz="914400" rtl="0" eaLnBrk="1" latinLnBrk="0" hangingPunct="1">
        <a:lnSpc>
          <a:spcPct val="90000"/>
        </a:lnSpc>
        <a:spcBef>
          <a:spcPts val="500"/>
        </a:spcBef>
        <a:buFont typeface="Arial"/>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4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3">
          <p15:clr>
            <a:srgbClr val="F26B43"/>
          </p15:clr>
        </p15:guide>
        <p15:guide id="2" orient="horz" pos="4065">
          <p15:clr>
            <a:srgbClr val="F26B43"/>
          </p15:clr>
        </p15:guide>
        <p15:guide id="3" orient="horz" pos="255">
          <p15:clr>
            <a:srgbClr val="F26B43"/>
          </p15:clr>
        </p15:guide>
        <p15:guide id="4" pos="2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424113" y="1083469"/>
            <a:ext cx="7343775" cy="731837"/>
          </a:xfrm>
        </p:spPr>
        <p:txBody>
          <a:bodyPr>
            <a:normAutofit/>
          </a:bodyPr>
          <a:lstStyle/>
          <a:p>
            <a:r>
              <a:rPr lang="sv-SE" sz="2400" dirty="0" smtClean="0"/>
              <a:t>Utvecklingspilen</a:t>
            </a:r>
            <a:endParaRPr lang="sv-SE" sz="2400" dirty="0"/>
          </a:p>
        </p:txBody>
      </p:sp>
      <p:sp>
        <p:nvSpPr>
          <p:cNvPr id="3" name="Underrubrik 2"/>
          <p:cNvSpPr>
            <a:spLocks noGrp="1"/>
          </p:cNvSpPr>
          <p:nvPr>
            <p:ph type="subTitle" idx="1"/>
          </p:nvPr>
        </p:nvSpPr>
        <p:spPr>
          <a:xfrm>
            <a:off x="1567543" y="1948543"/>
            <a:ext cx="9056914" cy="4005943"/>
          </a:xfrm>
        </p:spPr>
        <p:txBody>
          <a:bodyPr>
            <a:normAutofit/>
          </a:bodyPr>
          <a:lstStyle/>
          <a:p>
            <a:pPr>
              <a:lnSpc>
                <a:spcPct val="120000"/>
              </a:lnSpc>
            </a:pPr>
            <a:r>
              <a:rPr lang="sv-SE" sz="1200" dirty="0"/>
              <a:t>Engagerade, kompetenta och närvarande ledare är avgörande för all idrottslig utveckling. Ledarutveckling kan handla om allt från mästerskapserfarenhet till utveckling av pedagogik och ledarskap. Det är viktigt med fortlöpande kompetensutbildning, för att hålla sig </a:t>
            </a:r>
            <a:r>
              <a:rPr lang="sv-SE" sz="1200" dirty="0" err="1"/>
              <a:t>ajour</a:t>
            </a:r>
            <a:r>
              <a:rPr lang="sv-SE" sz="1200" dirty="0"/>
              <a:t>, bli inspirerad och skapa erfarenheter. </a:t>
            </a:r>
            <a:br>
              <a:rPr lang="sv-SE" sz="1200" dirty="0"/>
            </a:br>
            <a:r>
              <a:rPr lang="sv-SE" sz="1200" dirty="0" smtClean="0"/>
              <a:t>Oavsett </a:t>
            </a:r>
            <a:r>
              <a:rPr lang="sv-SE" sz="1200" dirty="0"/>
              <a:t>om det handlar om ledare i simskolan, ledare för tävlingsidrottare eller ledare som strategiskt planerar och utvecklar verksamheten i föreningen så är det viktigt att ha en plan för att utvecklas</a:t>
            </a:r>
            <a:r>
              <a:rPr lang="sv-SE" sz="1200" dirty="0" smtClean="0"/>
              <a:t>.</a:t>
            </a:r>
          </a:p>
          <a:p>
            <a:pPr>
              <a:lnSpc>
                <a:spcPct val="120000"/>
              </a:lnSpc>
            </a:pPr>
            <a:r>
              <a:rPr lang="sv-SE" sz="1200" dirty="0" smtClean="0"/>
              <a:t>Denna </a:t>
            </a:r>
            <a:r>
              <a:rPr lang="sv-SE" sz="1200" dirty="0"/>
              <a:t>utvecklingspil kan med fördel användas som ett samtalsunderlag mellan dig som ledare och arbetsgivaren/ledaransvarig, oavsett om det är ideellt eller avlönat arbete. Den kan också användas som ett arbetsverktyg för en grupp ledare som tillsammans arbetar mot ett gemensamt mål. I utvecklingspilen identifierar ni ett nuläge och en önskad målbild. För att nå detta mål identifieras delmål på vägen som därefter bryts ner till aktiviteter, precisera och utveckla gärna dessa i mallen. Här kan det även vara bra att skriva ut vem som är ansvarig för respektive delmål och aktivitet samt planerad datum för när detta ska vara genomfört. </a:t>
            </a:r>
          </a:p>
          <a:p>
            <a:pPr>
              <a:lnSpc>
                <a:spcPct val="120000"/>
              </a:lnSpc>
            </a:pPr>
            <a:r>
              <a:rPr lang="sv-SE" sz="1200" dirty="0" smtClean="0"/>
              <a:t>För </a:t>
            </a:r>
            <a:r>
              <a:rPr lang="sv-SE" sz="1200" dirty="0"/>
              <a:t>att säkerställa att utvecklingen går i önskad riktning bör utvecklingspilen följas upp regelbundet, minst en gång per år. Regelbundenheten kan naturligtvis anpassas utefter utvecklingspilens planerade tidsaxel. </a:t>
            </a:r>
          </a:p>
          <a:p>
            <a:pPr>
              <a:lnSpc>
                <a:spcPct val="120000"/>
              </a:lnSpc>
            </a:pPr>
            <a:r>
              <a:rPr lang="sv-SE" sz="1200" dirty="0" smtClean="0"/>
              <a:t>Denna </a:t>
            </a:r>
            <a:r>
              <a:rPr lang="sv-SE" sz="1200" dirty="0"/>
              <a:t>utvecklingspil är en mall som ni kan utgå ifrån och anpassa utifrån er verksamhet och era ledare</a:t>
            </a:r>
            <a:r>
              <a:rPr lang="sv-SE" sz="1200" dirty="0" smtClean="0"/>
              <a:t>.</a:t>
            </a:r>
            <a:endParaRPr lang="sv-SE" sz="1200" dirty="0"/>
          </a:p>
          <a:p>
            <a:r>
              <a:rPr lang="sv-SE" sz="1200" b="1" dirty="0"/>
              <a:t>Lycka till!</a:t>
            </a:r>
            <a:endParaRPr lang="sv-SE" sz="1200" dirty="0"/>
          </a:p>
          <a:p>
            <a:endParaRPr lang="sv-SE" dirty="0"/>
          </a:p>
        </p:txBody>
      </p:sp>
    </p:spTree>
    <p:extLst>
      <p:ext uri="{BB962C8B-B14F-4D97-AF65-F5344CB8AC3E}">
        <p14:creationId xmlns:p14="http://schemas.microsoft.com/office/powerpoint/2010/main" val="306365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igur 10"/>
          <p:cNvSpPr/>
          <p:nvPr/>
        </p:nvSpPr>
        <p:spPr>
          <a:xfrm>
            <a:off x="256513" y="67997"/>
            <a:ext cx="11802782" cy="6617352"/>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textruta 8"/>
          <p:cNvSpPr txBox="1"/>
          <p:nvPr/>
        </p:nvSpPr>
        <p:spPr>
          <a:xfrm>
            <a:off x="61369" y="67996"/>
            <a:ext cx="4487779" cy="523220"/>
          </a:xfrm>
          <a:prstGeom prst="rect">
            <a:avLst/>
          </a:prstGeom>
          <a:noFill/>
        </p:spPr>
        <p:txBody>
          <a:bodyPr wrap="square" rtlCol="0">
            <a:spAutoFit/>
          </a:bodyPr>
          <a:lstStyle/>
          <a:p>
            <a:r>
              <a:rPr lang="sv-SE" sz="2800" b="1" dirty="0" smtClean="0">
                <a:solidFill>
                  <a:schemeClr val="bg1"/>
                </a:solidFill>
              </a:rPr>
              <a:t>UTVECKLINGSPILEN</a:t>
            </a:r>
            <a:endParaRPr lang="sv-SE" sz="2800" b="1" dirty="0">
              <a:solidFill>
                <a:schemeClr val="bg1"/>
              </a:solidFill>
            </a:endParaRPr>
          </a:p>
        </p:txBody>
      </p:sp>
      <p:sp>
        <p:nvSpPr>
          <p:cNvPr id="15" name="textruta 14"/>
          <p:cNvSpPr txBox="1"/>
          <p:nvPr/>
        </p:nvSpPr>
        <p:spPr>
          <a:xfrm>
            <a:off x="11081398" y="329606"/>
            <a:ext cx="1163968" cy="369332"/>
          </a:xfrm>
          <a:prstGeom prst="rect">
            <a:avLst/>
          </a:prstGeom>
          <a:noFill/>
        </p:spPr>
        <p:txBody>
          <a:bodyPr wrap="square" rtlCol="0">
            <a:spAutoFit/>
          </a:bodyPr>
          <a:lstStyle/>
          <a:p>
            <a:r>
              <a:rPr lang="sv-SE" b="1" dirty="0" smtClean="0">
                <a:solidFill>
                  <a:schemeClr val="bg1"/>
                </a:solidFill>
              </a:rPr>
              <a:t>MÅLBILD</a:t>
            </a:r>
            <a:endParaRPr lang="sv-SE" b="1" dirty="0">
              <a:solidFill>
                <a:schemeClr val="bg1"/>
              </a:solidFill>
            </a:endParaRPr>
          </a:p>
        </p:txBody>
      </p:sp>
      <p:sp>
        <p:nvSpPr>
          <p:cNvPr id="19" name="textruta 18"/>
          <p:cNvSpPr txBox="1"/>
          <p:nvPr/>
        </p:nvSpPr>
        <p:spPr>
          <a:xfrm>
            <a:off x="305822" y="6488668"/>
            <a:ext cx="1108521" cy="369332"/>
          </a:xfrm>
          <a:prstGeom prst="rect">
            <a:avLst/>
          </a:prstGeom>
          <a:noFill/>
        </p:spPr>
        <p:txBody>
          <a:bodyPr wrap="square" rtlCol="0">
            <a:spAutoFit/>
          </a:bodyPr>
          <a:lstStyle/>
          <a:p>
            <a:r>
              <a:rPr lang="sv-SE" b="1" dirty="0" smtClean="0">
                <a:solidFill>
                  <a:schemeClr val="bg1"/>
                </a:solidFill>
              </a:rPr>
              <a:t>NULÄGE</a:t>
            </a:r>
            <a:endParaRPr lang="sv-SE" b="1" dirty="0">
              <a:solidFill>
                <a:schemeClr val="bg1"/>
              </a:solidFill>
            </a:endParaRPr>
          </a:p>
        </p:txBody>
      </p:sp>
      <p:sp>
        <p:nvSpPr>
          <p:cNvPr id="31" name="textruta 30"/>
          <p:cNvSpPr txBox="1"/>
          <p:nvPr/>
        </p:nvSpPr>
        <p:spPr>
          <a:xfrm>
            <a:off x="51616" y="3670225"/>
            <a:ext cx="1832090" cy="1200329"/>
          </a:xfrm>
          <a:prstGeom prst="rect">
            <a:avLst/>
          </a:prstGeom>
          <a:noFill/>
          <a:ln>
            <a:noFill/>
          </a:ln>
        </p:spPr>
        <p:txBody>
          <a:bodyPr wrap="square" rtlCol="0">
            <a:spAutoFit/>
          </a:bodyPr>
          <a:lstStyle/>
          <a:p>
            <a:r>
              <a:rPr lang="sv-SE" b="1" dirty="0" smtClean="0">
                <a:solidFill>
                  <a:schemeClr val="bg1"/>
                </a:solidFill>
              </a:rPr>
              <a:t>Delmål </a:t>
            </a:r>
            <a:r>
              <a:rPr lang="sv-SE" b="1" dirty="0">
                <a:solidFill>
                  <a:schemeClr val="bg1"/>
                </a:solidFill>
              </a:rPr>
              <a:t>1</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32" name="textruta 31"/>
          <p:cNvSpPr txBox="1"/>
          <p:nvPr/>
        </p:nvSpPr>
        <p:spPr>
          <a:xfrm>
            <a:off x="8318394" y="2716123"/>
            <a:ext cx="1832090" cy="1200329"/>
          </a:xfrm>
          <a:prstGeom prst="rect">
            <a:avLst/>
          </a:prstGeom>
          <a:noFill/>
          <a:ln>
            <a:noFill/>
          </a:ln>
        </p:spPr>
        <p:txBody>
          <a:bodyPr wrap="square" rtlCol="0">
            <a:spAutoFit/>
          </a:bodyPr>
          <a:lstStyle/>
          <a:p>
            <a:r>
              <a:rPr lang="sv-SE" b="1" dirty="0" smtClean="0">
                <a:solidFill>
                  <a:schemeClr val="bg1"/>
                </a:solidFill>
              </a:rPr>
              <a:t>Delmål 6</a:t>
            </a:r>
          </a:p>
          <a:p>
            <a:r>
              <a:rPr lang="sv-SE" b="1" dirty="0" smtClean="0">
                <a:solidFill>
                  <a:schemeClr val="bg1"/>
                </a:solidFill>
              </a:rPr>
              <a:t>__________________________________________</a:t>
            </a:r>
            <a:endParaRPr lang="sv-SE" b="1" dirty="0">
              <a:solidFill>
                <a:schemeClr val="bg1"/>
              </a:solidFill>
            </a:endParaRPr>
          </a:p>
        </p:txBody>
      </p:sp>
      <p:sp>
        <p:nvSpPr>
          <p:cNvPr id="33" name="textruta 32"/>
          <p:cNvSpPr txBox="1"/>
          <p:nvPr/>
        </p:nvSpPr>
        <p:spPr>
          <a:xfrm>
            <a:off x="6128949" y="375497"/>
            <a:ext cx="1832090" cy="1200329"/>
          </a:xfrm>
          <a:prstGeom prst="rect">
            <a:avLst/>
          </a:prstGeom>
          <a:noFill/>
          <a:ln>
            <a:noFill/>
          </a:ln>
        </p:spPr>
        <p:txBody>
          <a:bodyPr wrap="square" rtlCol="0">
            <a:spAutoFit/>
          </a:bodyPr>
          <a:lstStyle/>
          <a:p>
            <a:r>
              <a:rPr lang="sv-SE" b="1" dirty="0" smtClean="0">
                <a:solidFill>
                  <a:schemeClr val="bg1"/>
                </a:solidFill>
              </a:rPr>
              <a:t>Delmål 5</a:t>
            </a:r>
          </a:p>
          <a:p>
            <a:r>
              <a:rPr lang="sv-SE" b="1" dirty="0" smtClean="0">
                <a:solidFill>
                  <a:schemeClr val="bg1"/>
                </a:solidFill>
              </a:rPr>
              <a:t>__________________________________________</a:t>
            </a:r>
            <a:endParaRPr lang="sv-SE" b="1" dirty="0">
              <a:solidFill>
                <a:schemeClr val="bg1"/>
              </a:solidFill>
            </a:endParaRPr>
          </a:p>
        </p:txBody>
      </p:sp>
      <p:sp>
        <p:nvSpPr>
          <p:cNvPr id="34" name="textruta 33"/>
          <p:cNvSpPr txBox="1"/>
          <p:nvPr/>
        </p:nvSpPr>
        <p:spPr>
          <a:xfrm>
            <a:off x="5241859" y="3530423"/>
            <a:ext cx="1832090" cy="1200329"/>
          </a:xfrm>
          <a:prstGeom prst="rect">
            <a:avLst/>
          </a:prstGeom>
          <a:noFill/>
          <a:ln>
            <a:noFill/>
          </a:ln>
        </p:spPr>
        <p:txBody>
          <a:bodyPr wrap="square" rtlCol="0">
            <a:spAutoFit/>
          </a:bodyPr>
          <a:lstStyle/>
          <a:p>
            <a:r>
              <a:rPr lang="sv-SE" b="1" dirty="0" smtClean="0">
                <a:solidFill>
                  <a:schemeClr val="bg1"/>
                </a:solidFill>
              </a:rPr>
              <a:t>Delmål 4</a:t>
            </a:r>
          </a:p>
          <a:p>
            <a:r>
              <a:rPr lang="sv-SE" b="1" dirty="0" smtClean="0">
                <a:solidFill>
                  <a:schemeClr val="bg1"/>
                </a:solidFill>
              </a:rPr>
              <a:t>__________________________________________</a:t>
            </a:r>
            <a:endParaRPr lang="sv-SE" b="1" dirty="0">
              <a:solidFill>
                <a:schemeClr val="bg1"/>
              </a:solidFill>
            </a:endParaRPr>
          </a:p>
        </p:txBody>
      </p:sp>
      <p:sp>
        <p:nvSpPr>
          <p:cNvPr id="35" name="textruta 34"/>
          <p:cNvSpPr txBox="1"/>
          <p:nvPr/>
        </p:nvSpPr>
        <p:spPr>
          <a:xfrm>
            <a:off x="2717058" y="1682956"/>
            <a:ext cx="1832090" cy="1200329"/>
          </a:xfrm>
          <a:prstGeom prst="rect">
            <a:avLst/>
          </a:prstGeom>
          <a:noFill/>
          <a:ln>
            <a:noFill/>
          </a:ln>
        </p:spPr>
        <p:txBody>
          <a:bodyPr wrap="square" rtlCol="0">
            <a:spAutoFit/>
          </a:bodyPr>
          <a:lstStyle/>
          <a:p>
            <a:r>
              <a:rPr lang="sv-SE" b="1" dirty="0" smtClean="0">
                <a:solidFill>
                  <a:schemeClr val="bg1"/>
                </a:solidFill>
              </a:rPr>
              <a:t>Delmål 3</a:t>
            </a:r>
          </a:p>
          <a:p>
            <a:r>
              <a:rPr lang="sv-SE" b="1" dirty="0" smtClean="0">
                <a:solidFill>
                  <a:schemeClr val="bg1"/>
                </a:solidFill>
              </a:rPr>
              <a:t>__________________________________________</a:t>
            </a:r>
            <a:endParaRPr lang="sv-SE" b="1" dirty="0">
              <a:solidFill>
                <a:schemeClr val="bg1"/>
              </a:solidFill>
            </a:endParaRPr>
          </a:p>
        </p:txBody>
      </p:sp>
      <p:sp>
        <p:nvSpPr>
          <p:cNvPr id="36" name="textruta 35"/>
          <p:cNvSpPr txBox="1"/>
          <p:nvPr/>
        </p:nvSpPr>
        <p:spPr>
          <a:xfrm>
            <a:off x="2593209" y="4575189"/>
            <a:ext cx="1832090" cy="1200329"/>
          </a:xfrm>
          <a:prstGeom prst="rect">
            <a:avLst/>
          </a:prstGeom>
          <a:noFill/>
          <a:ln>
            <a:noFill/>
          </a:ln>
        </p:spPr>
        <p:txBody>
          <a:bodyPr wrap="square" rtlCol="0">
            <a:spAutoFit/>
          </a:bodyPr>
          <a:lstStyle/>
          <a:p>
            <a:r>
              <a:rPr lang="sv-SE" b="1" dirty="0" smtClean="0">
                <a:solidFill>
                  <a:schemeClr val="bg1"/>
                </a:solidFill>
              </a:rPr>
              <a:t>Delmål 2</a:t>
            </a:r>
          </a:p>
          <a:p>
            <a:r>
              <a:rPr lang="sv-SE" b="1" dirty="0" smtClean="0">
                <a:solidFill>
                  <a:schemeClr val="bg1"/>
                </a:solidFill>
              </a:rPr>
              <a:t>__________________________________________</a:t>
            </a:r>
            <a:endParaRPr lang="sv-SE" b="1" dirty="0">
              <a:solidFill>
                <a:schemeClr val="bg1"/>
              </a:solidFill>
            </a:endParaRPr>
          </a:p>
        </p:txBody>
      </p:sp>
    </p:spTree>
    <p:extLst>
      <p:ext uri="{BB962C8B-B14F-4D97-AF65-F5344CB8AC3E}">
        <p14:creationId xmlns:p14="http://schemas.microsoft.com/office/powerpoint/2010/main" val="659028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igur 10"/>
          <p:cNvSpPr/>
          <p:nvPr/>
        </p:nvSpPr>
        <p:spPr>
          <a:xfrm>
            <a:off x="256513" y="67997"/>
            <a:ext cx="11802782" cy="6617352"/>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textruta 8"/>
          <p:cNvSpPr txBox="1"/>
          <p:nvPr/>
        </p:nvSpPr>
        <p:spPr>
          <a:xfrm>
            <a:off x="61369" y="67996"/>
            <a:ext cx="4903393" cy="1200329"/>
          </a:xfrm>
          <a:prstGeom prst="rect">
            <a:avLst/>
          </a:prstGeom>
          <a:noFill/>
        </p:spPr>
        <p:txBody>
          <a:bodyPr wrap="square" rtlCol="0">
            <a:spAutoFit/>
          </a:bodyPr>
          <a:lstStyle/>
          <a:p>
            <a:r>
              <a:rPr lang="sv-SE" sz="2800" b="1" dirty="0" smtClean="0">
                <a:solidFill>
                  <a:schemeClr val="bg1"/>
                </a:solidFill>
              </a:rPr>
              <a:t>Nedbrytning av Delmål 1</a:t>
            </a:r>
          </a:p>
          <a:p>
            <a:r>
              <a:rPr lang="sv-SE" sz="2800" b="1" dirty="0">
                <a:solidFill>
                  <a:schemeClr val="bg1"/>
                </a:solidFill>
              </a:rPr>
              <a:t> </a:t>
            </a:r>
            <a:r>
              <a:rPr lang="sv-SE" sz="1600" b="1" dirty="0" smtClean="0">
                <a:solidFill>
                  <a:schemeClr val="bg1"/>
                </a:solidFill>
              </a:rPr>
              <a:t>- Vad behöver jag göra, eller vad behöver hända för att jag ska nå mitt delmål? </a:t>
            </a:r>
            <a:endParaRPr lang="sv-SE" sz="1600" b="1" dirty="0">
              <a:solidFill>
                <a:schemeClr val="bg1"/>
              </a:solidFill>
            </a:endParaRPr>
          </a:p>
        </p:txBody>
      </p:sp>
      <p:sp>
        <p:nvSpPr>
          <p:cNvPr id="15" name="textruta 14"/>
          <p:cNvSpPr txBox="1"/>
          <p:nvPr/>
        </p:nvSpPr>
        <p:spPr>
          <a:xfrm>
            <a:off x="11028032" y="109168"/>
            <a:ext cx="1163968" cy="646331"/>
          </a:xfrm>
          <a:prstGeom prst="rect">
            <a:avLst/>
          </a:prstGeom>
          <a:noFill/>
        </p:spPr>
        <p:txBody>
          <a:bodyPr wrap="square" rtlCol="0">
            <a:spAutoFit/>
          </a:bodyPr>
          <a:lstStyle/>
          <a:p>
            <a:r>
              <a:rPr lang="sv-SE" b="1" dirty="0" smtClean="0">
                <a:solidFill>
                  <a:schemeClr val="bg1"/>
                </a:solidFill>
              </a:rPr>
              <a:t>Delmål 1 - CHECK</a:t>
            </a:r>
            <a:endParaRPr lang="sv-SE" b="1" dirty="0">
              <a:solidFill>
                <a:schemeClr val="bg1"/>
              </a:solidFill>
            </a:endParaRPr>
          </a:p>
        </p:txBody>
      </p:sp>
      <p:sp>
        <p:nvSpPr>
          <p:cNvPr id="16" name="textruta 15"/>
          <p:cNvSpPr txBox="1"/>
          <p:nvPr/>
        </p:nvSpPr>
        <p:spPr>
          <a:xfrm>
            <a:off x="371333" y="6452011"/>
            <a:ext cx="1890603" cy="369332"/>
          </a:xfrm>
          <a:prstGeom prst="rect">
            <a:avLst/>
          </a:prstGeom>
          <a:noFill/>
        </p:spPr>
        <p:txBody>
          <a:bodyPr wrap="square" rtlCol="0">
            <a:spAutoFit/>
          </a:bodyPr>
          <a:lstStyle/>
          <a:p>
            <a:r>
              <a:rPr lang="sv-SE" b="1" dirty="0" smtClean="0">
                <a:solidFill>
                  <a:schemeClr val="bg1"/>
                </a:solidFill>
              </a:rPr>
              <a:t>NULÄGE</a:t>
            </a:r>
            <a:endParaRPr lang="sv-SE" b="1" dirty="0">
              <a:solidFill>
                <a:schemeClr val="bg1"/>
              </a:solidFill>
            </a:endParaRPr>
          </a:p>
        </p:txBody>
      </p:sp>
      <p:sp>
        <p:nvSpPr>
          <p:cNvPr id="21" name="textruta 20"/>
          <p:cNvSpPr txBox="1"/>
          <p:nvPr/>
        </p:nvSpPr>
        <p:spPr>
          <a:xfrm>
            <a:off x="51616" y="3670225"/>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1</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2" name="textruta 11"/>
          <p:cNvSpPr txBox="1"/>
          <p:nvPr/>
        </p:nvSpPr>
        <p:spPr>
          <a:xfrm>
            <a:off x="3132672" y="4246326"/>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2</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3" name="textruta 12"/>
          <p:cNvSpPr txBox="1"/>
          <p:nvPr/>
        </p:nvSpPr>
        <p:spPr>
          <a:xfrm>
            <a:off x="6742415" y="3087017"/>
            <a:ext cx="1832090" cy="1200329"/>
          </a:xfrm>
          <a:prstGeom prst="rect">
            <a:avLst/>
          </a:prstGeom>
          <a:noFill/>
          <a:ln>
            <a:noFill/>
          </a:ln>
        </p:spPr>
        <p:txBody>
          <a:bodyPr wrap="square" rtlCol="0">
            <a:spAutoFit/>
          </a:bodyPr>
          <a:lstStyle/>
          <a:p>
            <a:r>
              <a:rPr lang="sv-SE" b="1" dirty="0" smtClean="0">
                <a:solidFill>
                  <a:schemeClr val="bg1"/>
                </a:solidFill>
              </a:rPr>
              <a:t>Aktivitet 4</a:t>
            </a:r>
          </a:p>
          <a:p>
            <a:r>
              <a:rPr lang="sv-SE" b="1" dirty="0" smtClean="0">
                <a:solidFill>
                  <a:schemeClr val="bg1"/>
                </a:solidFill>
              </a:rPr>
              <a:t>__________________________________________</a:t>
            </a:r>
            <a:endParaRPr lang="sv-SE" b="1" dirty="0">
              <a:solidFill>
                <a:schemeClr val="bg1"/>
              </a:solidFill>
            </a:endParaRPr>
          </a:p>
        </p:txBody>
      </p:sp>
      <p:sp>
        <p:nvSpPr>
          <p:cNvPr id="19" name="textruta 18"/>
          <p:cNvSpPr txBox="1"/>
          <p:nvPr/>
        </p:nvSpPr>
        <p:spPr>
          <a:xfrm>
            <a:off x="7745046" y="0"/>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5</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22" name="textruta 21"/>
          <p:cNvSpPr txBox="1"/>
          <p:nvPr/>
        </p:nvSpPr>
        <p:spPr>
          <a:xfrm>
            <a:off x="4048717" y="1041654"/>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3</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Tree>
    <p:extLst>
      <p:ext uri="{BB962C8B-B14F-4D97-AF65-F5344CB8AC3E}">
        <p14:creationId xmlns:p14="http://schemas.microsoft.com/office/powerpoint/2010/main" val="1388902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igur 10"/>
          <p:cNvSpPr/>
          <p:nvPr/>
        </p:nvSpPr>
        <p:spPr>
          <a:xfrm>
            <a:off x="256513" y="67997"/>
            <a:ext cx="11802782" cy="6617352"/>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textruta 8"/>
          <p:cNvSpPr txBox="1"/>
          <p:nvPr/>
        </p:nvSpPr>
        <p:spPr>
          <a:xfrm>
            <a:off x="61369" y="67996"/>
            <a:ext cx="4903393" cy="1200329"/>
          </a:xfrm>
          <a:prstGeom prst="rect">
            <a:avLst/>
          </a:prstGeom>
          <a:noFill/>
        </p:spPr>
        <p:txBody>
          <a:bodyPr wrap="square" rtlCol="0">
            <a:spAutoFit/>
          </a:bodyPr>
          <a:lstStyle/>
          <a:p>
            <a:r>
              <a:rPr lang="sv-SE" sz="2800" b="1" dirty="0" smtClean="0">
                <a:solidFill>
                  <a:schemeClr val="bg1"/>
                </a:solidFill>
              </a:rPr>
              <a:t>Nedbrytning av Delmål 2</a:t>
            </a:r>
          </a:p>
          <a:p>
            <a:r>
              <a:rPr lang="sv-SE" sz="2800" b="1" dirty="0">
                <a:solidFill>
                  <a:schemeClr val="bg1"/>
                </a:solidFill>
              </a:rPr>
              <a:t> </a:t>
            </a:r>
            <a:r>
              <a:rPr lang="sv-SE" sz="1600" b="1" dirty="0" smtClean="0">
                <a:solidFill>
                  <a:schemeClr val="bg1"/>
                </a:solidFill>
              </a:rPr>
              <a:t>- Vad behöver jag göra, eller vad behöver hända för att jag ska nå mitt delmål? </a:t>
            </a:r>
            <a:endParaRPr lang="sv-SE" sz="1600" b="1" dirty="0">
              <a:solidFill>
                <a:schemeClr val="bg1"/>
              </a:solidFill>
            </a:endParaRPr>
          </a:p>
        </p:txBody>
      </p:sp>
      <p:sp>
        <p:nvSpPr>
          <p:cNvPr id="15" name="textruta 14"/>
          <p:cNvSpPr txBox="1"/>
          <p:nvPr/>
        </p:nvSpPr>
        <p:spPr>
          <a:xfrm>
            <a:off x="11028032" y="109168"/>
            <a:ext cx="1163968" cy="646331"/>
          </a:xfrm>
          <a:prstGeom prst="rect">
            <a:avLst/>
          </a:prstGeom>
          <a:noFill/>
        </p:spPr>
        <p:txBody>
          <a:bodyPr wrap="square" rtlCol="0">
            <a:spAutoFit/>
          </a:bodyPr>
          <a:lstStyle/>
          <a:p>
            <a:r>
              <a:rPr lang="sv-SE" b="1" dirty="0" smtClean="0">
                <a:solidFill>
                  <a:schemeClr val="bg1"/>
                </a:solidFill>
              </a:rPr>
              <a:t>Delmål 2 - CHECK</a:t>
            </a:r>
            <a:endParaRPr lang="sv-SE" b="1" dirty="0">
              <a:solidFill>
                <a:schemeClr val="bg1"/>
              </a:solidFill>
            </a:endParaRPr>
          </a:p>
        </p:txBody>
      </p:sp>
      <p:sp>
        <p:nvSpPr>
          <p:cNvPr id="16" name="textruta 15"/>
          <p:cNvSpPr txBox="1"/>
          <p:nvPr/>
        </p:nvSpPr>
        <p:spPr>
          <a:xfrm>
            <a:off x="371333" y="6452011"/>
            <a:ext cx="1890603" cy="369332"/>
          </a:xfrm>
          <a:prstGeom prst="rect">
            <a:avLst/>
          </a:prstGeom>
          <a:noFill/>
        </p:spPr>
        <p:txBody>
          <a:bodyPr wrap="square" rtlCol="0">
            <a:spAutoFit/>
          </a:bodyPr>
          <a:lstStyle/>
          <a:p>
            <a:r>
              <a:rPr lang="sv-SE" b="1" dirty="0" smtClean="0">
                <a:solidFill>
                  <a:schemeClr val="bg1"/>
                </a:solidFill>
              </a:rPr>
              <a:t>NULÄGE</a:t>
            </a:r>
            <a:endParaRPr lang="sv-SE" b="1" dirty="0">
              <a:solidFill>
                <a:schemeClr val="bg1"/>
              </a:solidFill>
            </a:endParaRPr>
          </a:p>
        </p:txBody>
      </p:sp>
      <p:sp>
        <p:nvSpPr>
          <p:cNvPr id="21" name="textruta 20"/>
          <p:cNvSpPr txBox="1"/>
          <p:nvPr/>
        </p:nvSpPr>
        <p:spPr>
          <a:xfrm>
            <a:off x="51616" y="3670225"/>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1</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2" name="textruta 11"/>
          <p:cNvSpPr txBox="1"/>
          <p:nvPr/>
        </p:nvSpPr>
        <p:spPr>
          <a:xfrm>
            <a:off x="3132672" y="4246326"/>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2</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3" name="textruta 12"/>
          <p:cNvSpPr txBox="1"/>
          <p:nvPr/>
        </p:nvSpPr>
        <p:spPr>
          <a:xfrm>
            <a:off x="6742415" y="3087017"/>
            <a:ext cx="1832090" cy="1200329"/>
          </a:xfrm>
          <a:prstGeom prst="rect">
            <a:avLst/>
          </a:prstGeom>
          <a:noFill/>
          <a:ln>
            <a:noFill/>
          </a:ln>
        </p:spPr>
        <p:txBody>
          <a:bodyPr wrap="square" rtlCol="0">
            <a:spAutoFit/>
          </a:bodyPr>
          <a:lstStyle/>
          <a:p>
            <a:r>
              <a:rPr lang="sv-SE" b="1" dirty="0" smtClean="0">
                <a:solidFill>
                  <a:schemeClr val="bg1"/>
                </a:solidFill>
              </a:rPr>
              <a:t>Aktivitet 4</a:t>
            </a:r>
          </a:p>
          <a:p>
            <a:r>
              <a:rPr lang="sv-SE" b="1" dirty="0" smtClean="0">
                <a:solidFill>
                  <a:schemeClr val="bg1"/>
                </a:solidFill>
              </a:rPr>
              <a:t>__________________________________________</a:t>
            </a:r>
            <a:endParaRPr lang="sv-SE" b="1" dirty="0">
              <a:solidFill>
                <a:schemeClr val="bg1"/>
              </a:solidFill>
            </a:endParaRPr>
          </a:p>
        </p:txBody>
      </p:sp>
      <p:sp>
        <p:nvSpPr>
          <p:cNvPr id="19" name="textruta 18"/>
          <p:cNvSpPr txBox="1"/>
          <p:nvPr/>
        </p:nvSpPr>
        <p:spPr>
          <a:xfrm>
            <a:off x="7745046" y="0"/>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5</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22" name="textruta 21"/>
          <p:cNvSpPr txBox="1"/>
          <p:nvPr/>
        </p:nvSpPr>
        <p:spPr>
          <a:xfrm>
            <a:off x="4048717" y="1041654"/>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3</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Tree>
    <p:extLst>
      <p:ext uri="{BB962C8B-B14F-4D97-AF65-F5344CB8AC3E}">
        <p14:creationId xmlns:p14="http://schemas.microsoft.com/office/powerpoint/2010/main" val="3066018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igur 10"/>
          <p:cNvSpPr/>
          <p:nvPr/>
        </p:nvSpPr>
        <p:spPr>
          <a:xfrm>
            <a:off x="256513" y="67997"/>
            <a:ext cx="11802782" cy="6617352"/>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textruta 8"/>
          <p:cNvSpPr txBox="1"/>
          <p:nvPr/>
        </p:nvSpPr>
        <p:spPr>
          <a:xfrm>
            <a:off x="61369" y="67996"/>
            <a:ext cx="4903393" cy="1200329"/>
          </a:xfrm>
          <a:prstGeom prst="rect">
            <a:avLst/>
          </a:prstGeom>
          <a:noFill/>
        </p:spPr>
        <p:txBody>
          <a:bodyPr wrap="square" rtlCol="0">
            <a:spAutoFit/>
          </a:bodyPr>
          <a:lstStyle/>
          <a:p>
            <a:r>
              <a:rPr lang="sv-SE" sz="2800" b="1" dirty="0" smtClean="0">
                <a:solidFill>
                  <a:schemeClr val="bg1"/>
                </a:solidFill>
              </a:rPr>
              <a:t>Nedbrytning av Delmål 3</a:t>
            </a:r>
          </a:p>
          <a:p>
            <a:r>
              <a:rPr lang="sv-SE" sz="2800" b="1" dirty="0">
                <a:solidFill>
                  <a:schemeClr val="bg1"/>
                </a:solidFill>
              </a:rPr>
              <a:t> </a:t>
            </a:r>
            <a:r>
              <a:rPr lang="sv-SE" sz="1600" b="1" dirty="0" smtClean="0">
                <a:solidFill>
                  <a:schemeClr val="bg1"/>
                </a:solidFill>
              </a:rPr>
              <a:t>- Vad behöver jag göra, eller vad behöver hända för att jag ska nå mitt delmål? </a:t>
            </a:r>
            <a:endParaRPr lang="sv-SE" sz="1600" b="1" dirty="0">
              <a:solidFill>
                <a:schemeClr val="bg1"/>
              </a:solidFill>
            </a:endParaRPr>
          </a:p>
        </p:txBody>
      </p:sp>
      <p:sp>
        <p:nvSpPr>
          <p:cNvPr id="15" name="textruta 14"/>
          <p:cNvSpPr txBox="1"/>
          <p:nvPr/>
        </p:nvSpPr>
        <p:spPr>
          <a:xfrm>
            <a:off x="11028032" y="109168"/>
            <a:ext cx="1163968" cy="646331"/>
          </a:xfrm>
          <a:prstGeom prst="rect">
            <a:avLst/>
          </a:prstGeom>
          <a:noFill/>
        </p:spPr>
        <p:txBody>
          <a:bodyPr wrap="square" rtlCol="0">
            <a:spAutoFit/>
          </a:bodyPr>
          <a:lstStyle/>
          <a:p>
            <a:r>
              <a:rPr lang="sv-SE" b="1" dirty="0" smtClean="0">
                <a:solidFill>
                  <a:schemeClr val="bg1"/>
                </a:solidFill>
              </a:rPr>
              <a:t>Delmål 3 - CHECK</a:t>
            </a:r>
            <a:endParaRPr lang="sv-SE" b="1" dirty="0">
              <a:solidFill>
                <a:schemeClr val="bg1"/>
              </a:solidFill>
            </a:endParaRPr>
          </a:p>
        </p:txBody>
      </p:sp>
      <p:sp>
        <p:nvSpPr>
          <p:cNvPr id="16" name="textruta 15"/>
          <p:cNvSpPr txBox="1"/>
          <p:nvPr/>
        </p:nvSpPr>
        <p:spPr>
          <a:xfrm>
            <a:off x="371333" y="6452011"/>
            <a:ext cx="1890603" cy="369332"/>
          </a:xfrm>
          <a:prstGeom prst="rect">
            <a:avLst/>
          </a:prstGeom>
          <a:noFill/>
        </p:spPr>
        <p:txBody>
          <a:bodyPr wrap="square" rtlCol="0">
            <a:spAutoFit/>
          </a:bodyPr>
          <a:lstStyle/>
          <a:p>
            <a:r>
              <a:rPr lang="sv-SE" b="1" dirty="0" smtClean="0">
                <a:solidFill>
                  <a:schemeClr val="bg1"/>
                </a:solidFill>
              </a:rPr>
              <a:t>NULÄGE</a:t>
            </a:r>
            <a:endParaRPr lang="sv-SE" b="1" dirty="0">
              <a:solidFill>
                <a:schemeClr val="bg1"/>
              </a:solidFill>
            </a:endParaRPr>
          </a:p>
        </p:txBody>
      </p:sp>
      <p:sp>
        <p:nvSpPr>
          <p:cNvPr id="21" name="textruta 20"/>
          <p:cNvSpPr txBox="1"/>
          <p:nvPr/>
        </p:nvSpPr>
        <p:spPr>
          <a:xfrm>
            <a:off x="51616" y="3670225"/>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1</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2" name="textruta 11"/>
          <p:cNvSpPr txBox="1"/>
          <p:nvPr/>
        </p:nvSpPr>
        <p:spPr>
          <a:xfrm>
            <a:off x="3132672" y="4246326"/>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2</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3" name="textruta 12"/>
          <p:cNvSpPr txBox="1"/>
          <p:nvPr/>
        </p:nvSpPr>
        <p:spPr>
          <a:xfrm>
            <a:off x="6742415" y="3087017"/>
            <a:ext cx="1832090" cy="1200329"/>
          </a:xfrm>
          <a:prstGeom prst="rect">
            <a:avLst/>
          </a:prstGeom>
          <a:noFill/>
          <a:ln>
            <a:noFill/>
          </a:ln>
        </p:spPr>
        <p:txBody>
          <a:bodyPr wrap="square" rtlCol="0">
            <a:spAutoFit/>
          </a:bodyPr>
          <a:lstStyle/>
          <a:p>
            <a:r>
              <a:rPr lang="sv-SE" b="1" dirty="0" smtClean="0">
                <a:solidFill>
                  <a:schemeClr val="bg1"/>
                </a:solidFill>
              </a:rPr>
              <a:t>Aktivitet 4</a:t>
            </a:r>
          </a:p>
          <a:p>
            <a:r>
              <a:rPr lang="sv-SE" b="1" dirty="0" smtClean="0">
                <a:solidFill>
                  <a:schemeClr val="bg1"/>
                </a:solidFill>
              </a:rPr>
              <a:t>__________________________________________</a:t>
            </a:r>
            <a:endParaRPr lang="sv-SE" b="1" dirty="0">
              <a:solidFill>
                <a:schemeClr val="bg1"/>
              </a:solidFill>
            </a:endParaRPr>
          </a:p>
        </p:txBody>
      </p:sp>
      <p:sp>
        <p:nvSpPr>
          <p:cNvPr id="19" name="textruta 18"/>
          <p:cNvSpPr txBox="1"/>
          <p:nvPr/>
        </p:nvSpPr>
        <p:spPr>
          <a:xfrm>
            <a:off x="7745046" y="0"/>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5</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22" name="textruta 21"/>
          <p:cNvSpPr txBox="1"/>
          <p:nvPr/>
        </p:nvSpPr>
        <p:spPr>
          <a:xfrm>
            <a:off x="4048717" y="1041654"/>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3</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Tree>
    <p:extLst>
      <p:ext uri="{BB962C8B-B14F-4D97-AF65-F5344CB8AC3E}">
        <p14:creationId xmlns:p14="http://schemas.microsoft.com/office/powerpoint/2010/main" val="420647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igur 10"/>
          <p:cNvSpPr/>
          <p:nvPr/>
        </p:nvSpPr>
        <p:spPr>
          <a:xfrm>
            <a:off x="256513" y="67997"/>
            <a:ext cx="11802782" cy="6617352"/>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textruta 8"/>
          <p:cNvSpPr txBox="1"/>
          <p:nvPr/>
        </p:nvSpPr>
        <p:spPr>
          <a:xfrm>
            <a:off x="61369" y="67996"/>
            <a:ext cx="4903393" cy="1200329"/>
          </a:xfrm>
          <a:prstGeom prst="rect">
            <a:avLst/>
          </a:prstGeom>
          <a:noFill/>
        </p:spPr>
        <p:txBody>
          <a:bodyPr wrap="square" rtlCol="0">
            <a:spAutoFit/>
          </a:bodyPr>
          <a:lstStyle/>
          <a:p>
            <a:r>
              <a:rPr lang="sv-SE" sz="2800" b="1" dirty="0" smtClean="0">
                <a:solidFill>
                  <a:schemeClr val="bg1"/>
                </a:solidFill>
              </a:rPr>
              <a:t>Nedbrytning av Delmål </a:t>
            </a:r>
            <a:r>
              <a:rPr lang="sv-SE" sz="2800" b="1" dirty="0">
                <a:solidFill>
                  <a:schemeClr val="bg1"/>
                </a:solidFill>
              </a:rPr>
              <a:t>4</a:t>
            </a:r>
            <a:endParaRPr lang="sv-SE" sz="2800" b="1" dirty="0" smtClean="0">
              <a:solidFill>
                <a:schemeClr val="bg1"/>
              </a:solidFill>
            </a:endParaRPr>
          </a:p>
          <a:p>
            <a:r>
              <a:rPr lang="sv-SE" sz="2800" b="1" dirty="0">
                <a:solidFill>
                  <a:schemeClr val="bg1"/>
                </a:solidFill>
              </a:rPr>
              <a:t> </a:t>
            </a:r>
            <a:r>
              <a:rPr lang="sv-SE" sz="1600" b="1" dirty="0" smtClean="0">
                <a:solidFill>
                  <a:schemeClr val="bg1"/>
                </a:solidFill>
              </a:rPr>
              <a:t>- Vad behöver jag göra, eller vad behöver hända för att jag ska nå mitt delmål? </a:t>
            </a:r>
            <a:endParaRPr lang="sv-SE" sz="1600" b="1" dirty="0">
              <a:solidFill>
                <a:schemeClr val="bg1"/>
              </a:solidFill>
            </a:endParaRPr>
          </a:p>
        </p:txBody>
      </p:sp>
      <p:sp>
        <p:nvSpPr>
          <p:cNvPr id="15" name="textruta 14"/>
          <p:cNvSpPr txBox="1"/>
          <p:nvPr/>
        </p:nvSpPr>
        <p:spPr>
          <a:xfrm>
            <a:off x="11028032" y="109168"/>
            <a:ext cx="1163968" cy="646331"/>
          </a:xfrm>
          <a:prstGeom prst="rect">
            <a:avLst/>
          </a:prstGeom>
          <a:noFill/>
        </p:spPr>
        <p:txBody>
          <a:bodyPr wrap="square" rtlCol="0">
            <a:spAutoFit/>
          </a:bodyPr>
          <a:lstStyle/>
          <a:p>
            <a:r>
              <a:rPr lang="sv-SE" b="1" dirty="0" smtClean="0">
                <a:solidFill>
                  <a:schemeClr val="bg1"/>
                </a:solidFill>
              </a:rPr>
              <a:t>Delmål 4 - CHECK</a:t>
            </a:r>
            <a:endParaRPr lang="sv-SE" b="1" dirty="0">
              <a:solidFill>
                <a:schemeClr val="bg1"/>
              </a:solidFill>
            </a:endParaRPr>
          </a:p>
        </p:txBody>
      </p:sp>
      <p:sp>
        <p:nvSpPr>
          <p:cNvPr id="16" name="textruta 15"/>
          <p:cNvSpPr txBox="1"/>
          <p:nvPr/>
        </p:nvSpPr>
        <p:spPr>
          <a:xfrm>
            <a:off x="371333" y="6452011"/>
            <a:ext cx="1890603" cy="369332"/>
          </a:xfrm>
          <a:prstGeom prst="rect">
            <a:avLst/>
          </a:prstGeom>
          <a:noFill/>
        </p:spPr>
        <p:txBody>
          <a:bodyPr wrap="square" rtlCol="0">
            <a:spAutoFit/>
          </a:bodyPr>
          <a:lstStyle/>
          <a:p>
            <a:r>
              <a:rPr lang="sv-SE" b="1" dirty="0" smtClean="0">
                <a:solidFill>
                  <a:schemeClr val="bg1"/>
                </a:solidFill>
              </a:rPr>
              <a:t>NULÄGE</a:t>
            </a:r>
            <a:endParaRPr lang="sv-SE" b="1" dirty="0">
              <a:solidFill>
                <a:schemeClr val="bg1"/>
              </a:solidFill>
            </a:endParaRPr>
          </a:p>
        </p:txBody>
      </p:sp>
      <p:sp>
        <p:nvSpPr>
          <p:cNvPr id="21" name="textruta 20"/>
          <p:cNvSpPr txBox="1"/>
          <p:nvPr/>
        </p:nvSpPr>
        <p:spPr>
          <a:xfrm>
            <a:off x="51616" y="3670225"/>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1</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2" name="textruta 11"/>
          <p:cNvSpPr txBox="1"/>
          <p:nvPr/>
        </p:nvSpPr>
        <p:spPr>
          <a:xfrm>
            <a:off x="3132672" y="4246326"/>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2</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3" name="textruta 12"/>
          <p:cNvSpPr txBox="1"/>
          <p:nvPr/>
        </p:nvSpPr>
        <p:spPr>
          <a:xfrm>
            <a:off x="6742415" y="3087017"/>
            <a:ext cx="1832090" cy="1200329"/>
          </a:xfrm>
          <a:prstGeom prst="rect">
            <a:avLst/>
          </a:prstGeom>
          <a:noFill/>
          <a:ln>
            <a:noFill/>
          </a:ln>
        </p:spPr>
        <p:txBody>
          <a:bodyPr wrap="square" rtlCol="0">
            <a:spAutoFit/>
          </a:bodyPr>
          <a:lstStyle/>
          <a:p>
            <a:r>
              <a:rPr lang="sv-SE" b="1" dirty="0" smtClean="0">
                <a:solidFill>
                  <a:schemeClr val="bg1"/>
                </a:solidFill>
              </a:rPr>
              <a:t>Aktivitet 4</a:t>
            </a:r>
          </a:p>
          <a:p>
            <a:r>
              <a:rPr lang="sv-SE" b="1" dirty="0" smtClean="0">
                <a:solidFill>
                  <a:schemeClr val="bg1"/>
                </a:solidFill>
              </a:rPr>
              <a:t>__________________________________________</a:t>
            </a:r>
            <a:endParaRPr lang="sv-SE" b="1" dirty="0">
              <a:solidFill>
                <a:schemeClr val="bg1"/>
              </a:solidFill>
            </a:endParaRPr>
          </a:p>
        </p:txBody>
      </p:sp>
      <p:sp>
        <p:nvSpPr>
          <p:cNvPr id="19" name="textruta 18"/>
          <p:cNvSpPr txBox="1"/>
          <p:nvPr/>
        </p:nvSpPr>
        <p:spPr>
          <a:xfrm>
            <a:off x="7745046" y="0"/>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5</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22" name="textruta 21"/>
          <p:cNvSpPr txBox="1"/>
          <p:nvPr/>
        </p:nvSpPr>
        <p:spPr>
          <a:xfrm>
            <a:off x="4048717" y="1041654"/>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3</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Tree>
    <p:extLst>
      <p:ext uri="{BB962C8B-B14F-4D97-AF65-F5344CB8AC3E}">
        <p14:creationId xmlns:p14="http://schemas.microsoft.com/office/powerpoint/2010/main" val="186285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igur 10"/>
          <p:cNvSpPr/>
          <p:nvPr/>
        </p:nvSpPr>
        <p:spPr>
          <a:xfrm>
            <a:off x="256513" y="67997"/>
            <a:ext cx="11802782" cy="6617352"/>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textruta 8"/>
          <p:cNvSpPr txBox="1"/>
          <p:nvPr/>
        </p:nvSpPr>
        <p:spPr>
          <a:xfrm>
            <a:off x="61369" y="67996"/>
            <a:ext cx="4903393" cy="1200329"/>
          </a:xfrm>
          <a:prstGeom prst="rect">
            <a:avLst/>
          </a:prstGeom>
          <a:noFill/>
        </p:spPr>
        <p:txBody>
          <a:bodyPr wrap="square" rtlCol="0">
            <a:spAutoFit/>
          </a:bodyPr>
          <a:lstStyle/>
          <a:p>
            <a:r>
              <a:rPr lang="sv-SE" sz="2800" b="1" dirty="0" smtClean="0">
                <a:solidFill>
                  <a:schemeClr val="bg1"/>
                </a:solidFill>
              </a:rPr>
              <a:t>Nedbrytning av Delmål </a:t>
            </a:r>
            <a:r>
              <a:rPr lang="sv-SE" sz="2800" b="1" dirty="0">
                <a:solidFill>
                  <a:schemeClr val="bg1"/>
                </a:solidFill>
              </a:rPr>
              <a:t>5</a:t>
            </a:r>
            <a:endParaRPr lang="sv-SE" sz="2800" b="1" dirty="0" smtClean="0">
              <a:solidFill>
                <a:schemeClr val="bg1"/>
              </a:solidFill>
            </a:endParaRPr>
          </a:p>
          <a:p>
            <a:r>
              <a:rPr lang="sv-SE" sz="2800" b="1" dirty="0">
                <a:solidFill>
                  <a:schemeClr val="bg1"/>
                </a:solidFill>
              </a:rPr>
              <a:t> </a:t>
            </a:r>
            <a:r>
              <a:rPr lang="sv-SE" sz="1600" b="1" dirty="0" smtClean="0">
                <a:solidFill>
                  <a:schemeClr val="bg1"/>
                </a:solidFill>
              </a:rPr>
              <a:t>- Vad behöver jag göra, eller vad behöver hända för att jag ska nå mitt delmål? </a:t>
            </a:r>
            <a:endParaRPr lang="sv-SE" sz="1600" b="1" dirty="0">
              <a:solidFill>
                <a:schemeClr val="bg1"/>
              </a:solidFill>
            </a:endParaRPr>
          </a:p>
        </p:txBody>
      </p:sp>
      <p:sp>
        <p:nvSpPr>
          <p:cNvPr id="15" name="textruta 14"/>
          <p:cNvSpPr txBox="1"/>
          <p:nvPr/>
        </p:nvSpPr>
        <p:spPr>
          <a:xfrm>
            <a:off x="11028032" y="109168"/>
            <a:ext cx="1163968" cy="646331"/>
          </a:xfrm>
          <a:prstGeom prst="rect">
            <a:avLst/>
          </a:prstGeom>
          <a:noFill/>
        </p:spPr>
        <p:txBody>
          <a:bodyPr wrap="square" rtlCol="0">
            <a:spAutoFit/>
          </a:bodyPr>
          <a:lstStyle/>
          <a:p>
            <a:r>
              <a:rPr lang="sv-SE" b="1" dirty="0" smtClean="0">
                <a:solidFill>
                  <a:schemeClr val="bg1"/>
                </a:solidFill>
              </a:rPr>
              <a:t>Delmål 5 - CHECK</a:t>
            </a:r>
            <a:endParaRPr lang="sv-SE" b="1" dirty="0">
              <a:solidFill>
                <a:schemeClr val="bg1"/>
              </a:solidFill>
            </a:endParaRPr>
          </a:p>
        </p:txBody>
      </p:sp>
      <p:sp>
        <p:nvSpPr>
          <p:cNvPr id="16" name="textruta 15"/>
          <p:cNvSpPr txBox="1"/>
          <p:nvPr/>
        </p:nvSpPr>
        <p:spPr>
          <a:xfrm>
            <a:off x="371333" y="6452011"/>
            <a:ext cx="1890603" cy="369332"/>
          </a:xfrm>
          <a:prstGeom prst="rect">
            <a:avLst/>
          </a:prstGeom>
          <a:noFill/>
        </p:spPr>
        <p:txBody>
          <a:bodyPr wrap="square" rtlCol="0">
            <a:spAutoFit/>
          </a:bodyPr>
          <a:lstStyle/>
          <a:p>
            <a:r>
              <a:rPr lang="sv-SE" b="1" dirty="0" smtClean="0">
                <a:solidFill>
                  <a:schemeClr val="bg1"/>
                </a:solidFill>
              </a:rPr>
              <a:t>NULÄGE</a:t>
            </a:r>
            <a:endParaRPr lang="sv-SE" b="1" dirty="0">
              <a:solidFill>
                <a:schemeClr val="bg1"/>
              </a:solidFill>
            </a:endParaRPr>
          </a:p>
        </p:txBody>
      </p:sp>
      <p:sp>
        <p:nvSpPr>
          <p:cNvPr id="21" name="textruta 20"/>
          <p:cNvSpPr txBox="1"/>
          <p:nvPr/>
        </p:nvSpPr>
        <p:spPr>
          <a:xfrm>
            <a:off x="51616" y="3670225"/>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1</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2" name="textruta 11"/>
          <p:cNvSpPr txBox="1"/>
          <p:nvPr/>
        </p:nvSpPr>
        <p:spPr>
          <a:xfrm>
            <a:off x="3132672" y="4246326"/>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2</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3" name="textruta 12"/>
          <p:cNvSpPr txBox="1"/>
          <p:nvPr/>
        </p:nvSpPr>
        <p:spPr>
          <a:xfrm>
            <a:off x="6742415" y="3087017"/>
            <a:ext cx="1832090" cy="1200329"/>
          </a:xfrm>
          <a:prstGeom prst="rect">
            <a:avLst/>
          </a:prstGeom>
          <a:noFill/>
          <a:ln>
            <a:noFill/>
          </a:ln>
        </p:spPr>
        <p:txBody>
          <a:bodyPr wrap="square" rtlCol="0">
            <a:spAutoFit/>
          </a:bodyPr>
          <a:lstStyle/>
          <a:p>
            <a:r>
              <a:rPr lang="sv-SE" b="1" dirty="0" smtClean="0">
                <a:solidFill>
                  <a:schemeClr val="bg1"/>
                </a:solidFill>
              </a:rPr>
              <a:t>Aktivitet 4</a:t>
            </a:r>
          </a:p>
          <a:p>
            <a:r>
              <a:rPr lang="sv-SE" b="1" dirty="0" smtClean="0">
                <a:solidFill>
                  <a:schemeClr val="bg1"/>
                </a:solidFill>
              </a:rPr>
              <a:t>__________________________________________</a:t>
            </a:r>
            <a:endParaRPr lang="sv-SE" b="1" dirty="0">
              <a:solidFill>
                <a:schemeClr val="bg1"/>
              </a:solidFill>
            </a:endParaRPr>
          </a:p>
        </p:txBody>
      </p:sp>
      <p:sp>
        <p:nvSpPr>
          <p:cNvPr id="19" name="textruta 18"/>
          <p:cNvSpPr txBox="1"/>
          <p:nvPr/>
        </p:nvSpPr>
        <p:spPr>
          <a:xfrm>
            <a:off x="7745046" y="0"/>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5</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22" name="textruta 21"/>
          <p:cNvSpPr txBox="1"/>
          <p:nvPr/>
        </p:nvSpPr>
        <p:spPr>
          <a:xfrm>
            <a:off x="4048717" y="1041654"/>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3</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Tree>
    <p:extLst>
      <p:ext uri="{BB962C8B-B14F-4D97-AF65-F5344CB8AC3E}">
        <p14:creationId xmlns:p14="http://schemas.microsoft.com/office/powerpoint/2010/main" val="3175974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igur 10"/>
          <p:cNvSpPr/>
          <p:nvPr/>
        </p:nvSpPr>
        <p:spPr>
          <a:xfrm>
            <a:off x="256513" y="67997"/>
            <a:ext cx="11802782" cy="6617352"/>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textruta 8"/>
          <p:cNvSpPr txBox="1"/>
          <p:nvPr/>
        </p:nvSpPr>
        <p:spPr>
          <a:xfrm>
            <a:off x="61369" y="67996"/>
            <a:ext cx="4903393" cy="1200329"/>
          </a:xfrm>
          <a:prstGeom prst="rect">
            <a:avLst/>
          </a:prstGeom>
          <a:noFill/>
        </p:spPr>
        <p:txBody>
          <a:bodyPr wrap="square" rtlCol="0">
            <a:spAutoFit/>
          </a:bodyPr>
          <a:lstStyle/>
          <a:p>
            <a:r>
              <a:rPr lang="sv-SE" sz="2800" b="1" dirty="0" smtClean="0">
                <a:solidFill>
                  <a:schemeClr val="bg1"/>
                </a:solidFill>
              </a:rPr>
              <a:t>Nedbrytning av Delmål </a:t>
            </a:r>
            <a:r>
              <a:rPr lang="sv-SE" sz="2800" b="1" dirty="0">
                <a:solidFill>
                  <a:schemeClr val="bg1"/>
                </a:solidFill>
              </a:rPr>
              <a:t>6</a:t>
            </a:r>
            <a:endParaRPr lang="sv-SE" sz="2800" b="1" dirty="0" smtClean="0">
              <a:solidFill>
                <a:schemeClr val="bg1"/>
              </a:solidFill>
            </a:endParaRPr>
          </a:p>
          <a:p>
            <a:r>
              <a:rPr lang="sv-SE" sz="2800" b="1" dirty="0">
                <a:solidFill>
                  <a:schemeClr val="bg1"/>
                </a:solidFill>
              </a:rPr>
              <a:t> </a:t>
            </a:r>
            <a:r>
              <a:rPr lang="sv-SE" sz="1600" b="1" dirty="0" smtClean="0">
                <a:solidFill>
                  <a:schemeClr val="bg1"/>
                </a:solidFill>
              </a:rPr>
              <a:t>- Vad behöver jag göra, eller vad behöver hända för att jag ska nå mitt delmål? </a:t>
            </a:r>
            <a:endParaRPr lang="sv-SE" sz="1600" b="1" dirty="0">
              <a:solidFill>
                <a:schemeClr val="bg1"/>
              </a:solidFill>
            </a:endParaRPr>
          </a:p>
        </p:txBody>
      </p:sp>
      <p:sp>
        <p:nvSpPr>
          <p:cNvPr id="15" name="textruta 14"/>
          <p:cNvSpPr txBox="1"/>
          <p:nvPr/>
        </p:nvSpPr>
        <p:spPr>
          <a:xfrm>
            <a:off x="11028032" y="109168"/>
            <a:ext cx="1163968" cy="646331"/>
          </a:xfrm>
          <a:prstGeom prst="rect">
            <a:avLst/>
          </a:prstGeom>
          <a:noFill/>
        </p:spPr>
        <p:txBody>
          <a:bodyPr wrap="square" rtlCol="0">
            <a:spAutoFit/>
          </a:bodyPr>
          <a:lstStyle/>
          <a:p>
            <a:r>
              <a:rPr lang="sv-SE" b="1" dirty="0" smtClean="0">
                <a:solidFill>
                  <a:schemeClr val="bg1"/>
                </a:solidFill>
              </a:rPr>
              <a:t>Delmål </a:t>
            </a:r>
            <a:r>
              <a:rPr lang="sv-SE" b="1" dirty="0">
                <a:solidFill>
                  <a:schemeClr val="bg1"/>
                </a:solidFill>
              </a:rPr>
              <a:t>6</a:t>
            </a:r>
            <a:r>
              <a:rPr lang="sv-SE" b="1" dirty="0" smtClean="0">
                <a:solidFill>
                  <a:schemeClr val="bg1"/>
                </a:solidFill>
              </a:rPr>
              <a:t> - CHECK</a:t>
            </a:r>
            <a:endParaRPr lang="sv-SE" b="1" dirty="0">
              <a:solidFill>
                <a:schemeClr val="bg1"/>
              </a:solidFill>
            </a:endParaRPr>
          </a:p>
        </p:txBody>
      </p:sp>
      <p:sp>
        <p:nvSpPr>
          <p:cNvPr id="16" name="textruta 15"/>
          <p:cNvSpPr txBox="1"/>
          <p:nvPr/>
        </p:nvSpPr>
        <p:spPr>
          <a:xfrm>
            <a:off x="371333" y="6452011"/>
            <a:ext cx="1890603" cy="369332"/>
          </a:xfrm>
          <a:prstGeom prst="rect">
            <a:avLst/>
          </a:prstGeom>
          <a:noFill/>
        </p:spPr>
        <p:txBody>
          <a:bodyPr wrap="square" rtlCol="0">
            <a:spAutoFit/>
          </a:bodyPr>
          <a:lstStyle/>
          <a:p>
            <a:r>
              <a:rPr lang="sv-SE" b="1" dirty="0" smtClean="0">
                <a:solidFill>
                  <a:schemeClr val="bg1"/>
                </a:solidFill>
              </a:rPr>
              <a:t>NULÄGE</a:t>
            </a:r>
            <a:endParaRPr lang="sv-SE" b="1" dirty="0">
              <a:solidFill>
                <a:schemeClr val="bg1"/>
              </a:solidFill>
            </a:endParaRPr>
          </a:p>
        </p:txBody>
      </p:sp>
      <p:sp>
        <p:nvSpPr>
          <p:cNvPr id="21" name="textruta 20"/>
          <p:cNvSpPr txBox="1"/>
          <p:nvPr/>
        </p:nvSpPr>
        <p:spPr>
          <a:xfrm>
            <a:off x="51616" y="3670225"/>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1</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2" name="textruta 11"/>
          <p:cNvSpPr txBox="1"/>
          <p:nvPr/>
        </p:nvSpPr>
        <p:spPr>
          <a:xfrm>
            <a:off x="3132672" y="4246326"/>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2</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13" name="textruta 12"/>
          <p:cNvSpPr txBox="1"/>
          <p:nvPr/>
        </p:nvSpPr>
        <p:spPr>
          <a:xfrm>
            <a:off x="6742415" y="3087017"/>
            <a:ext cx="1832090" cy="1200329"/>
          </a:xfrm>
          <a:prstGeom prst="rect">
            <a:avLst/>
          </a:prstGeom>
          <a:noFill/>
          <a:ln>
            <a:noFill/>
          </a:ln>
        </p:spPr>
        <p:txBody>
          <a:bodyPr wrap="square" rtlCol="0">
            <a:spAutoFit/>
          </a:bodyPr>
          <a:lstStyle/>
          <a:p>
            <a:r>
              <a:rPr lang="sv-SE" b="1" dirty="0" smtClean="0">
                <a:solidFill>
                  <a:schemeClr val="bg1"/>
                </a:solidFill>
              </a:rPr>
              <a:t>Aktivitet 4</a:t>
            </a:r>
          </a:p>
          <a:p>
            <a:r>
              <a:rPr lang="sv-SE" b="1" dirty="0" smtClean="0">
                <a:solidFill>
                  <a:schemeClr val="bg1"/>
                </a:solidFill>
              </a:rPr>
              <a:t>__________________________________________</a:t>
            </a:r>
            <a:endParaRPr lang="sv-SE" b="1" dirty="0">
              <a:solidFill>
                <a:schemeClr val="bg1"/>
              </a:solidFill>
            </a:endParaRPr>
          </a:p>
        </p:txBody>
      </p:sp>
      <p:sp>
        <p:nvSpPr>
          <p:cNvPr id="19" name="textruta 18"/>
          <p:cNvSpPr txBox="1"/>
          <p:nvPr/>
        </p:nvSpPr>
        <p:spPr>
          <a:xfrm>
            <a:off x="7745046" y="0"/>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5</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
        <p:nvSpPr>
          <p:cNvPr id="22" name="textruta 21"/>
          <p:cNvSpPr txBox="1"/>
          <p:nvPr/>
        </p:nvSpPr>
        <p:spPr>
          <a:xfrm>
            <a:off x="4048717" y="1041654"/>
            <a:ext cx="1832090" cy="1200329"/>
          </a:xfrm>
          <a:prstGeom prst="rect">
            <a:avLst/>
          </a:prstGeom>
          <a:noFill/>
          <a:ln>
            <a:noFill/>
          </a:ln>
        </p:spPr>
        <p:txBody>
          <a:bodyPr wrap="square" rtlCol="0">
            <a:spAutoFit/>
          </a:bodyPr>
          <a:lstStyle/>
          <a:p>
            <a:r>
              <a:rPr lang="sv-SE" b="1" dirty="0" smtClean="0">
                <a:solidFill>
                  <a:schemeClr val="bg1"/>
                </a:solidFill>
              </a:rPr>
              <a:t>Aktivitet </a:t>
            </a:r>
            <a:r>
              <a:rPr lang="sv-SE" b="1" dirty="0">
                <a:solidFill>
                  <a:schemeClr val="bg1"/>
                </a:solidFill>
              </a:rPr>
              <a:t>3</a:t>
            </a:r>
            <a:endParaRPr lang="sv-SE" b="1" dirty="0" smtClean="0">
              <a:solidFill>
                <a:schemeClr val="bg1"/>
              </a:solidFill>
            </a:endParaRPr>
          </a:p>
          <a:p>
            <a:r>
              <a:rPr lang="sv-SE" b="1" dirty="0" smtClean="0">
                <a:solidFill>
                  <a:schemeClr val="bg1"/>
                </a:solidFill>
              </a:rPr>
              <a:t>__________________________________________</a:t>
            </a:r>
            <a:endParaRPr lang="sv-SE" b="1" dirty="0">
              <a:solidFill>
                <a:schemeClr val="bg1"/>
              </a:solidFill>
            </a:endParaRPr>
          </a:p>
        </p:txBody>
      </p:sp>
    </p:spTree>
    <p:extLst>
      <p:ext uri="{BB962C8B-B14F-4D97-AF65-F5344CB8AC3E}">
        <p14:creationId xmlns:p14="http://schemas.microsoft.com/office/powerpoint/2010/main" val="1655848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vensk Simidrott vit logotyp">
  <a:themeElements>
    <a:clrScheme name="Svensk Simidrott">
      <a:dk1>
        <a:srgbClr val="000000"/>
      </a:dk1>
      <a:lt1>
        <a:srgbClr val="FFFFFF"/>
      </a:lt1>
      <a:dk2>
        <a:srgbClr val="000000"/>
      </a:dk2>
      <a:lt2>
        <a:srgbClr val="E7E6E6"/>
      </a:lt2>
      <a:accent1>
        <a:srgbClr val="008EAA"/>
      </a:accent1>
      <a:accent2>
        <a:srgbClr val="B8DDE1"/>
      </a:accent2>
      <a:accent3>
        <a:srgbClr val="49C5B1"/>
      </a:accent3>
      <a:accent4>
        <a:srgbClr val="002F6C"/>
      </a:accent4>
      <a:accent5>
        <a:srgbClr val="C6007E"/>
      </a:accent5>
      <a:accent6>
        <a:srgbClr val="FA4616"/>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lansvenska 190825" id="{FF13654B-3184-4D82-AA3D-3FAEBA01951A}" vid="{A579A598-DCA8-49A5-B761-0D90D1AC3FD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6CCD02DA5B8EB4691BF8B671A1C8A6C" ma:contentTypeVersion="0" ma:contentTypeDescription="Skapa ett nytt dokument." ma:contentTypeScope="" ma:versionID="c85aafd70a6b48eac183a11ae529d9be">
  <xsd:schema xmlns:xsd="http://www.w3.org/2001/XMLSchema" xmlns:xs="http://www.w3.org/2001/XMLSchema" xmlns:p="http://schemas.microsoft.com/office/2006/metadata/properties" targetNamespace="http://schemas.microsoft.com/office/2006/metadata/properties" ma:root="true" ma:fieldsID="590f7c96beca330bbe8babf3ba0f787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B921C0-337E-49C8-B596-AF7EBCD31FF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95A9B87-C898-41EF-B05F-1D110588F76E}">
  <ds:schemaRefs>
    <ds:schemaRef ds:uri="http://schemas.microsoft.com/sharepoint/v3/contenttype/forms"/>
  </ds:schemaRefs>
</ds:datastoreItem>
</file>

<file path=customXml/itemProps3.xml><?xml version="1.0" encoding="utf-8"?>
<ds:datastoreItem xmlns:ds="http://schemas.openxmlformats.org/officeDocument/2006/customXml" ds:itemID="{86E8B88C-7F4A-4C0A-875C-1B39BEDC3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Mellansvenska 190825</Template>
  <TotalTime>451</TotalTime>
  <Words>326</Words>
  <Application>Microsoft Office PowerPoint</Application>
  <PresentationFormat>Bredbild</PresentationFormat>
  <Paragraphs>105</Paragraphs>
  <Slides>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Century Gothic</vt:lpstr>
      <vt:lpstr>Svensk Simidrott vit logotyp</vt:lpstr>
      <vt:lpstr>Utvecklingspilen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Svenska Orienteringsförbundet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Simkunnighetsnätverk – Skåne Sim</dc:title>
  <dc:creator>Helena Bengtsson</dc:creator>
  <cp:lastModifiedBy>Maria Olofsson (Svensk Simidrott)</cp:lastModifiedBy>
  <cp:revision>31</cp:revision>
  <cp:lastPrinted>2020-02-03T09:23:19Z</cp:lastPrinted>
  <dcterms:created xsi:type="dcterms:W3CDTF">2019-09-11T07:01:16Z</dcterms:created>
  <dcterms:modified xsi:type="dcterms:W3CDTF">2020-05-08T07:20:25Z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0x01010056CCD02DA5B8EB4691BF8B671A1C8A6C</vt:lpwstr>
  </property>
</Properties>
</file>